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315" r:id="rId3"/>
    <p:sldId id="308" r:id="rId4"/>
    <p:sldId id="316" r:id="rId5"/>
    <p:sldId id="318" r:id="rId6"/>
    <p:sldId id="320" r:id="rId7"/>
    <p:sldId id="314" r:id="rId8"/>
    <p:sldId id="31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373"/>
    <a:srgbClr val="1300FF"/>
    <a:srgbClr val="A51417"/>
    <a:srgbClr val="E1E1E1"/>
    <a:srgbClr val="566568"/>
    <a:srgbClr val="C41039"/>
    <a:srgbClr val="69787B"/>
    <a:srgbClr val="69780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C94E3-F767-C04E-BE8B-2AEB73D53A6F}" v="74" dt="2023-04-18T15:23:55.808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" autoAdjust="0"/>
    <p:restoredTop sz="95853"/>
  </p:normalViewPr>
  <p:slideViewPr>
    <p:cSldViewPr snapToGrid="0" snapToObjects="1">
      <p:cViewPr>
        <p:scale>
          <a:sx n="107" d="100"/>
          <a:sy n="107" d="100"/>
        </p:scale>
        <p:origin x="105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, Ziyuan" userId="16694480-4dac-48f9-85cd-1bcd771e21c2" providerId="ADAL" clId="{E62F495B-C34F-2F41-BBFD-D098318B70D2}"/>
    <pc:docChg chg="undo custSel addSld delSld modSld sldOrd">
      <pc:chgData name="Zhang, Ziyuan" userId="16694480-4dac-48f9-85cd-1bcd771e21c2" providerId="ADAL" clId="{E62F495B-C34F-2F41-BBFD-D098318B70D2}" dt="2022-04-11T20:42:50.706" v="2122"/>
      <pc:docMkLst>
        <pc:docMk/>
      </pc:docMkLst>
      <pc:sldChg chg="del">
        <pc:chgData name="Zhang, Ziyuan" userId="16694480-4dac-48f9-85cd-1bcd771e21c2" providerId="ADAL" clId="{E62F495B-C34F-2F41-BBFD-D098318B70D2}" dt="2022-03-23T19:37:35.093" v="2" actId="2696"/>
        <pc:sldMkLst>
          <pc:docMk/>
          <pc:sldMk cId="1035593031" sldId="260"/>
        </pc:sldMkLst>
      </pc:sldChg>
      <pc:sldChg chg="addSp delSp modSp mod">
        <pc:chgData name="Zhang, Ziyuan" userId="16694480-4dac-48f9-85cd-1bcd771e21c2" providerId="ADAL" clId="{E62F495B-C34F-2F41-BBFD-D098318B70D2}" dt="2022-03-28T17:19:36.799" v="2009" actId="20577"/>
        <pc:sldMkLst>
          <pc:docMk/>
          <pc:sldMk cId="1022668041" sldId="262"/>
        </pc:sldMkLst>
        <pc:spChg chg="mod">
          <ac:chgData name="Zhang, Ziyuan" userId="16694480-4dac-48f9-85cd-1bcd771e21c2" providerId="ADAL" clId="{E62F495B-C34F-2F41-BBFD-D098318B70D2}" dt="2022-03-28T17:19:36.799" v="2009" actId="20577"/>
          <ac:spMkLst>
            <pc:docMk/>
            <pc:sldMk cId="1022668041" sldId="262"/>
            <ac:spMk id="12" creationId="{60B33F04-9CFA-6C4B-AC3F-A11824A1ADC3}"/>
          </ac:spMkLst>
        </pc:spChg>
        <pc:grpChg chg="del mod">
          <ac:chgData name="Zhang, Ziyuan" userId="16694480-4dac-48f9-85cd-1bcd771e21c2" providerId="ADAL" clId="{E62F495B-C34F-2F41-BBFD-D098318B70D2}" dt="2022-03-28T17:02:07.769" v="1969" actId="478"/>
          <ac:grpSpMkLst>
            <pc:docMk/>
            <pc:sldMk cId="1022668041" sldId="262"/>
            <ac:grpSpMk id="17" creationId="{0CE8B0CC-AC06-DC40-98B3-06154ED796D5}"/>
          </ac:grpSpMkLst>
        </pc:grpChg>
        <pc:picChg chg="del">
          <ac:chgData name="Zhang, Ziyuan" userId="16694480-4dac-48f9-85cd-1bcd771e21c2" providerId="ADAL" clId="{E62F495B-C34F-2F41-BBFD-D098318B70D2}" dt="2022-03-28T16:19:30.839" v="1941" actId="478"/>
          <ac:picMkLst>
            <pc:docMk/>
            <pc:sldMk cId="1022668041" sldId="262"/>
            <ac:picMk id="8" creationId="{0F7AE9F0-9C24-B84A-B4DD-1037BFF0480F}"/>
          </ac:picMkLst>
        </pc:picChg>
        <pc:picChg chg="add del mod">
          <ac:chgData name="Zhang, Ziyuan" userId="16694480-4dac-48f9-85cd-1bcd771e21c2" providerId="ADAL" clId="{E62F495B-C34F-2F41-BBFD-D098318B70D2}" dt="2022-03-28T17:14:42.500" v="1977" actId="478"/>
          <ac:picMkLst>
            <pc:docMk/>
            <pc:sldMk cId="1022668041" sldId="262"/>
            <ac:picMk id="9" creationId="{3889383F-AA51-A548-8B88-0B8540FF9DD3}"/>
          </ac:picMkLst>
        </pc:picChg>
        <pc:picChg chg="add mod">
          <ac:chgData name="Zhang, Ziyuan" userId="16694480-4dac-48f9-85cd-1bcd771e21c2" providerId="ADAL" clId="{E62F495B-C34F-2F41-BBFD-D098318B70D2}" dt="2022-03-28T17:14:56.065" v="1983" actId="1076"/>
          <ac:picMkLst>
            <pc:docMk/>
            <pc:sldMk cId="1022668041" sldId="262"/>
            <ac:picMk id="13" creationId="{6938A3EB-069D-1942-AD25-54CD9B778645}"/>
          </ac:picMkLst>
        </pc:picChg>
        <pc:picChg chg="add mod">
          <ac:chgData name="Zhang, Ziyuan" userId="16694480-4dac-48f9-85cd-1bcd771e21c2" providerId="ADAL" clId="{E62F495B-C34F-2F41-BBFD-D098318B70D2}" dt="2022-03-28T17:15:01.378" v="1985" actId="14100"/>
          <ac:picMkLst>
            <pc:docMk/>
            <pc:sldMk cId="1022668041" sldId="262"/>
            <ac:picMk id="15" creationId="{3A30CEFD-C6E7-914D-B03A-BAF7CE25B30F}"/>
          </ac:picMkLst>
        </pc:picChg>
      </pc:sldChg>
      <pc:sldChg chg="addSp delSp modSp mod">
        <pc:chgData name="Zhang, Ziyuan" userId="16694480-4dac-48f9-85cd-1bcd771e21c2" providerId="ADAL" clId="{E62F495B-C34F-2F41-BBFD-D098318B70D2}" dt="2022-04-11T20:42:50.706" v="2122"/>
        <pc:sldMkLst>
          <pc:docMk/>
          <pc:sldMk cId="1961289841" sldId="286"/>
        </pc:sldMkLst>
        <pc:spChg chg="add del mod">
          <ac:chgData name="Zhang, Ziyuan" userId="16694480-4dac-48f9-85cd-1bcd771e21c2" providerId="ADAL" clId="{E62F495B-C34F-2F41-BBFD-D098318B70D2}" dt="2022-04-11T20:42:50.706" v="2122"/>
          <ac:spMkLst>
            <pc:docMk/>
            <pc:sldMk cId="1961289841" sldId="286"/>
            <ac:spMk id="2" creationId="{BBE8BAA7-2007-684F-A6F0-6E911E5731F5}"/>
          </ac:spMkLst>
        </pc:spChg>
        <pc:spChg chg="mod">
          <ac:chgData name="Zhang, Ziyuan" userId="16694480-4dac-48f9-85cd-1bcd771e21c2" providerId="ADAL" clId="{E62F495B-C34F-2F41-BBFD-D098318B70D2}" dt="2022-03-28T19:57:36.600" v="2119" actId="20577"/>
          <ac:spMkLst>
            <pc:docMk/>
            <pc:sldMk cId="1961289841" sldId="286"/>
            <ac:spMk id="6" creationId="{8E352101-2C10-164C-B88B-2EE72689413B}"/>
          </ac:spMkLst>
        </pc:spChg>
        <pc:spChg chg="mod">
          <ac:chgData name="Zhang, Ziyuan" userId="16694480-4dac-48f9-85cd-1bcd771e21c2" providerId="ADAL" clId="{E62F495B-C34F-2F41-BBFD-D098318B70D2}" dt="2022-03-27T05:34:23.543" v="1939" actId="20577"/>
          <ac:spMkLst>
            <pc:docMk/>
            <pc:sldMk cId="1961289841" sldId="286"/>
            <ac:spMk id="11" creationId="{BD188E92-9B72-49F5-BD48-633252705B9C}"/>
          </ac:spMkLst>
        </pc:spChg>
        <pc:spChg chg="del mod">
          <ac:chgData name="Zhang, Ziyuan" userId="16694480-4dac-48f9-85cd-1bcd771e21c2" providerId="ADAL" clId="{E62F495B-C34F-2F41-BBFD-D098318B70D2}" dt="2022-03-24T20:52:39.278" v="659" actId="21"/>
          <ac:spMkLst>
            <pc:docMk/>
            <pc:sldMk cId="1961289841" sldId="286"/>
            <ac:spMk id="15" creationId="{3D3C620E-BC6E-F44C-8F6C-DFC74493A2F2}"/>
          </ac:spMkLst>
        </pc:spChg>
        <pc:spChg chg="del mod">
          <ac:chgData name="Zhang, Ziyuan" userId="16694480-4dac-48f9-85cd-1bcd771e21c2" providerId="ADAL" clId="{E62F495B-C34F-2F41-BBFD-D098318B70D2}" dt="2022-03-24T20:52:39.278" v="659" actId="21"/>
          <ac:spMkLst>
            <pc:docMk/>
            <pc:sldMk cId="1961289841" sldId="286"/>
            <ac:spMk id="16" creationId="{401B2F5F-1D0F-0E4C-87B4-EAB469A12D43}"/>
          </ac:spMkLst>
        </pc:spChg>
        <pc:spChg chg="del mod">
          <ac:chgData name="Zhang, Ziyuan" userId="16694480-4dac-48f9-85cd-1bcd771e21c2" providerId="ADAL" clId="{E62F495B-C34F-2F41-BBFD-D098318B70D2}" dt="2022-03-24T20:52:39.278" v="659" actId="21"/>
          <ac:spMkLst>
            <pc:docMk/>
            <pc:sldMk cId="1961289841" sldId="286"/>
            <ac:spMk id="17" creationId="{32426A4B-8F72-4B47-9375-2B540E79B92A}"/>
          </ac:spMkLst>
        </pc:spChg>
        <pc:picChg chg="del mod">
          <ac:chgData name="Zhang, Ziyuan" userId="16694480-4dac-48f9-85cd-1bcd771e21c2" providerId="ADAL" clId="{E62F495B-C34F-2F41-BBFD-D098318B70D2}" dt="2022-03-24T20:52:39.278" v="659" actId="21"/>
          <ac:picMkLst>
            <pc:docMk/>
            <pc:sldMk cId="1961289841" sldId="286"/>
            <ac:picMk id="3" creationId="{4A584A54-D53A-654E-B75B-C13797625A4A}"/>
          </ac:picMkLst>
        </pc:picChg>
        <pc:picChg chg="del mod">
          <ac:chgData name="Zhang, Ziyuan" userId="16694480-4dac-48f9-85cd-1bcd771e21c2" providerId="ADAL" clId="{E62F495B-C34F-2F41-BBFD-D098318B70D2}" dt="2022-03-24T20:52:39.278" v="659" actId="21"/>
          <ac:picMkLst>
            <pc:docMk/>
            <pc:sldMk cId="1961289841" sldId="286"/>
            <ac:picMk id="12" creationId="{941959EF-78DC-B34D-BBB5-D7C5EA6C36CE}"/>
          </ac:picMkLst>
        </pc:picChg>
        <pc:picChg chg="del mod">
          <ac:chgData name="Zhang, Ziyuan" userId="16694480-4dac-48f9-85cd-1bcd771e21c2" providerId="ADAL" clId="{E62F495B-C34F-2F41-BBFD-D098318B70D2}" dt="2022-03-24T20:52:39.278" v="659" actId="21"/>
          <ac:picMkLst>
            <pc:docMk/>
            <pc:sldMk cId="1961289841" sldId="286"/>
            <ac:picMk id="14" creationId="{E54568CF-902E-1548-822B-CAB7205952C2}"/>
          </ac:picMkLst>
        </pc:picChg>
      </pc:sldChg>
      <pc:sldChg chg="del">
        <pc:chgData name="Zhang, Ziyuan" userId="16694480-4dac-48f9-85cd-1bcd771e21c2" providerId="ADAL" clId="{E62F495B-C34F-2F41-BBFD-D098318B70D2}" dt="2022-03-23T19:37:33.781" v="0" actId="2696"/>
        <pc:sldMkLst>
          <pc:docMk/>
          <pc:sldMk cId="3502147597" sldId="288"/>
        </pc:sldMkLst>
      </pc:sldChg>
      <pc:sldChg chg="del">
        <pc:chgData name="Zhang, Ziyuan" userId="16694480-4dac-48f9-85cd-1bcd771e21c2" providerId="ADAL" clId="{E62F495B-C34F-2F41-BBFD-D098318B70D2}" dt="2022-03-23T19:37:34.564" v="1" actId="2696"/>
        <pc:sldMkLst>
          <pc:docMk/>
          <pc:sldMk cId="475840199" sldId="293"/>
        </pc:sldMkLst>
      </pc:sldChg>
      <pc:sldChg chg="del">
        <pc:chgData name="Zhang, Ziyuan" userId="16694480-4dac-48f9-85cd-1bcd771e21c2" providerId="ADAL" clId="{E62F495B-C34F-2F41-BBFD-D098318B70D2}" dt="2022-03-23T19:37:35.630" v="3" actId="2696"/>
        <pc:sldMkLst>
          <pc:docMk/>
          <pc:sldMk cId="200923619" sldId="294"/>
        </pc:sldMkLst>
      </pc:sldChg>
      <pc:sldChg chg="addSp delSp modSp mod">
        <pc:chgData name="Zhang, Ziyuan" userId="16694480-4dac-48f9-85cd-1bcd771e21c2" providerId="ADAL" clId="{E62F495B-C34F-2F41-BBFD-D098318B70D2}" dt="2022-03-25T14:02:17.065" v="1122" actId="20577"/>
        <pc:sldMkLst>
          <pc:docMk/>
          <pc:sldMk cId="2224855759" sldId="295"/>
        </pc:sldMkLst>
        <pc:spChg chg="mod">
          <ac:chgData name="Zhang, Ziyuan" userId="16694480-4dac-48f9-85cd-1bcd771e21c2" providerId="ADAL" clId="{E62F495B-C34F-2F41-BBFD-D098318B70D2}" dt="2022-03-24T21:44:14.422" v="1079" actId="1076"/>
          <ac:spMkLst>
            <pc:docMk/>
            <pc:sldMk cId="2224855759" sldId="295"/>
            <ac:spMk id="2" creationId="{026A918A-213D-40DE-872A-F63BE89ACD61}"/>
          </ac:spMkLst>
        </pc:spChg>
        <pc:spChg chg="mod">
          <ac:chgData name="Zhang, Ziyuan" userId="16694480-4dac-48f9-85cd-1bcd771e21c2" providerId="ADAL" clId="{E62F495B-C34F-2F41-BBFD-D098318B70D2}" dt="2022-03-25T14:02:17.065" v="1122" actId="20577"/>
          <ac:spMkLst>
            <pc:docMk/>
            <pc:sldMk cId="2224855759" sldId="295"/>
            <ac:spMk id="5" creationId="{00000000-0000-0000-0000-000000000000}"/>
          </ac:spMkLst>
        </pc:spChg>
        <pc:spChg chg="add del mod">
          <ac:chgData name="Zhang, Ziyuan" userId="16694480-4dac-48f9-85cd-1bcd771e21c2" providerId="ADAL" clId="{E62F495B-C34F-2F41-BBFD-D098318B70D2}" dt="2022-03-24T21:38:03.070" v="970"/>
          <ac:spMkLst>
            <pc:docMk/>
            <pc:sldMk cId="2224855759" sldId="295"/>
            <ac:spMk id="7" creationId="{F6BE488E-40E4-974C-80EE-8047C09506B0}"/>
          </ac:spMkLst>
        </pc:spChg>
        <pc:spChg chg="mod">
          <ac:chgData name="Zhang, Ziyuan" userId="16694480-4dac-48f9-85cd-1bcd771e21c2" providerId="ADAL" clId="{E62F495B-C34F-2F41-BBFD-D098318B70D2}" dt="2022-03-25T14:02:03.597" v="1120" actId="1076"/>
          <ac:spMkLst>
            <pc:docMk/>
            <pc:sldMk cId="2224855759" sldId="295"/>
            <ac:spMk id="8" creationId="{2A61E981-2BBC-F348-8275-C7D751714688}"/>
          </ac:spMkLst>
        </pc:spChg>
        <pc:picChg chg="mod">
          <ac:chgData name="Zhang, Ziyuan" userId="16694480-4dac-48f9-85cd-1bcd771e21c2" providerId="ADAL" clId="{E62F495B-C34F-2F41-BBFD-D098318B70D2}" dt="2022-03-25T14:02:03.597" v="1120" actId="1076"/>
          <ac:picMkLst>
            <pc:docMk/>
            <pc:sldMk cId="2224855759" sldId="295"/>
            <ac:picMk id="10" creationId="{9A2EEEBB-3854-8944-97A6-70229CE15622}"/>
          </ac:picMkLst>
        </pc:picChg>
        <pc:inkChg chg="add del">
          <ac:chgData name="Zhang, Ziyuan" userId="16694480-4dac-48f9-85cd-1bcd771e21c2" providerId="ADAL" clId="{E62F495B-C34F-2F41-BBFD-D098318B70D2}" dt="2022-03-24T21:37:40.520" v="967"/>
          <ac:inkMkLst>
            <pc:docMk/>
            <pc:sldMk cId="2224855759" sldId="295"/>
            <ac:inkMk id="6" creationId="{FDE3C996-F3D9-E549-A6D8-F4884C25E164}"/>
          </ac:inkMkLst>
        </pc:inkChg>
      </pc:sldChg>
      <pc:sldChg chg="addSp delSp modSp mod">
        <pc:chgData name="Zhang, Ziyuan" userId="16694480-4dac-48f9-85cd-1bcd771e21c2" providerId="ADAL" clId="{E62F495B-C34F-2F41-BBFD-D098318B70D2}" dt="2022-03-28T19:25:54.362" v="2095" actId="1076"/>
        <pc:sldMkLst>
          <pc:docMk/>
          <pc:sldMk cId="1924642878" sldId="296"/>
        </pc:sldMkLst>
        <pc:spChg chg="mod">
          <ac:chgData name="Zhang, Ziyuan" userId="16694480-4dac-48f9-85cd-1bcd771e21c2" providerId="ADAL" clId="{E62F495B-C34F-2F41-BBFD-D098318B70D2}" dt="2022-03-25T20:31:32.105" v="1829" actId="14100"/>
          <ac:spMkLst>
            <pc:docMk/>
            <pc:sldMk cId="1924642878" sldId="296"/>
            <ac:spMk id="4" creationId="{00000000-0000-0000-0000-000000000000}"/>
          </ac:spMkLst>
        </pc:spChg>
        <pc:spChg chg="add del mod">
          <ac:chgData name="Zhang, Ziyuan" userId="16694480-4dac-48f9-85cd-1bcd771e21c2" providerId="ADAL" clId="{E62F495B-C34F-2F41-BBFD-D098318B70D2}" dt="2022-03-28T16:21:02.299" v="1956"/>
          <ac:spMkLst>
            <pc:docMk/>
            <pc:sldMk cId="1924642878" sldId="296"/>
            <ac:spMk id="8" creationId="{38994857-AC21-EB45-A760-3A807117F9BC}"/>
          </ac:spMkLst>
        </pc:spChg>
        <pc:picChg chg="del mod">
          <ac:chgData name="Zhang, Ziyuan" userId="16694480-4dac-48f9-85cd-1bcd771e21c2" providerId="ADAL" clId="{E62F495B-C34F-2F41-BBFD-D098318B70D2}" dt="2022-03-28T16:56:37.217" v="1965" actId="478"/>
          <ac:picMkLst>
            <pc:docMk/>
            <pc:sldMk cId="1924642878" sldId="296"/>
            <ac:picMk id="6" creationId="{1B7D809D-C115-6A4A-B5C4-87B68FD9BCFD}"/>
          </ac:picMkLst>
        </pc:picChg>
        <pc:picChg chg="add del mod">
          <ac:chgData name="Zhang, Ziyuan" userId="16694480-4dac-48f9-85cd-1bcd771e21c2" providerId="ADAL" clId="{E62F495B-C34F-2F41-BBFD-D098318B70D2}" dt="2022-03-28T16:56:36.208" v="1964" actId="478"/>
          <ac:picMkLst>
            <pc:docMk/>
            <pc:sldMk cId="1924642878" sldId="296"/>
            <ac:picMk id="7" creationId="{12721F0B-4E96-344B-8E75-89A884920108}"/>
          </ac:picMkLst>
        </pc:picChg>
        <pc:picChg chg="add del mod">
          <ac:chgData name="Zhang, Ziyuan" userId="16694480-4dac-48f9-85cd-1bcd771e21c2" providerId="ADAL" clId="{E62F495B-C34F-2F41-BBFD-D098318B70D2}" dt="2022-03-28T19:23:33.690" v="2076" actId="478"/>
          <ac:picMkLst>
            <pc:docMk/>
            <pc:sldMk cId="1924642878" sldId="296"/>
            <ac:picMk id="10" creationId="{A0BE605F-DDE7-AC4E-B359-3691A87E76BC}"/>
          </ac:picMkLst>
        </pc:picChg>
        <pc:picChg chg="add del mod">
          <ac:chgData name="Zhang, Ziyuan" userId="16694480-4dac-48f9-85cd-1bcd771e21c2" providerId="ADAL" clId="{E62F495B-C34F-2F41-BBFD-D098318B70D2}" dt="2022-03-28T19:25:08.411" v="2086" actId="478"/>
          <ac:picMkLst>
            <pc:docMk/>
            <pc:sldMk cId="1924642878" sldId="296"/>
            <ac:picMk id="12" creationId="{1F3EC7D9-1EDD-7D44-BB05-437EF6705B20}"/>
          </ac:picMkLst>
        </pc:picChg>
        <pc:picChg chg="add del mod">
          <ac:chgData name="Zhang, Ziyuan" userId="16694480-4dac-48f9-85cd-1bcd771e21c2" providerId="ADAL" clId="{E62F495B-C34F-2F41-BBFD-D098318B70D2}" dt="2022-03-28T19:25:50.023" v="2094" actId="478"/>
          <ac:picMkLst>
            <pc:docMk/>
            <pc:sldMk cId="1924642878" sldId="296"/>
            <ac:picMk id="14" creationId="{B1DDAED5-0534-E74C-BAFE-40206CB75346}"/>
          </ac:picMkLst>
        </pc:picChg>
        <pc:picChg chg="add mod">
          <ac:chgData name="Zhang, Ziyuan" userId="16694480-4dac-48f9-85cd-1bcd771e21c2" providerId="ADAL" clId="{E62F495B-C34F-2F41-BBFD-D098318B70D2}" dt="2022-03-28T19:25:54.362" v="2095" actId="1076"/>
          <ac:picMkLst>
            <pc:docMk/>
            <pc:sldMk cId="1924642878" sldId="296"/>
            <ac:picMk id="17" creationId="{F7857317-5BAD-BF40-8AF5-890BBE8A202E}"/>
          </ac:picMkLst>
        </pc:picChg>
      </pc:sldChg>
      <pc:sldChg chg="del">
        <pc:chgData name="Zhang, Ziyuan" userId="16694480-4dac-48f9-85cd-1bcd771e21c2" providerId="ADAL" clId="{E62F495B-C34F-2F41-BBFD-D098318B70D2}" dt="2022-03-23T19:37:36.146" v="4" actId="2696"/>
        <pc:sldMkLst>
          <pc:docMk/>
          <pc:sldMk cId="2955020998" sldId="297"/>
        </pc:sldMkLst>
      </pc:sldChg>
      <pc:sldChg chg="addSp delSp modSp mod modAnim">
        <pc:chgData name="Zhang, Ziyuan" userId="16694480-4dac-48f9-85cd-1bcd771e21c2" providerId="ADAL" clId="{E62F495B-C34F-2F41-BBFD-D098318B70D2}" dt="2022-03-25T15:44:14.576" v="1755" actId="1038"/>
        <pc:sldMkLst>
          <pc:docMk/>
          <pc:sldMk cId="2701465421" sldId="298"/>
        </pc:sldMkLst>
        <pc:spChg chg="mod">
          <ac:chgData name="Zhang, Ziyuan" userId="16694480-4dac-48f9-85cd-1bcd771e21c2" providerId="ADAL" clId="{E62F495B-C34F-2F41-BBFD-D098318B70D2}" dt="2022-03-24T19:09:03.894" v="169" actId="20577"/>
          <ac:spMkLst>
            <pc:docMk/>
            <pc:sldMk cId="2701465421" sldId="298"/>
            <ac:spMk id="3" creationId="{6D4C8DE9-2826-614A-BB02-06209E4E7069}"/>
          </ac:spMkLst>
        </pc:spChg>
        <pc:spChg chg="mod">
          <ac:chgData name="Zhang, Ziyuan" userId="16694480-4dac-48f9-85cd-1bcd771e21c2" providerId="ADAL" clId="{E62F495B-C34F-2F41-BBFD-D098318B70D2}" dt="2022-03-25T15:44:14.576" v="1755" actId="1038"/>
          <ac:spMkLst>
            <pc:docMk/>
            <pc:sldMk cId="2701465421" sldId="298"/>
            <ac:spMk id="6" creationId="{7BA00FDD-0288-4540-A47B-56619F1D6CE6}"/>
          </ac:spMkLst>
        </pc:spChg>
        <pc:inkChg chg="add del">
          <ac:chgData name="Zhang, Ziyuan" userId="16694480-4dac-48f9-85cd-1bcd771e21c2" providerId="ADAL" clId="{E62F495B-C34F-2F41-BBFD-D098318B70D2}" dt="2022-03-24T21:34:39.174" v="965"/>
          <ac:inkMkLst>
            <pc:docMk/>
            <pc:sldMk cId="2701465421" sldId="298"/>
            <ac:inkMk id="10" creationId="{5B455009-1022-BF4B-BB71-06E662509B21}"/>
          </ac:inkMkLst>
        </pc:inkChg>
        <pc:cxnChg chg="add mod">
          <ac:chgData name="Zhang, Ziyuan" userId="16694480-4dac-48f9-85cd-1bcd771e21c2" providerId="ADAL" clId="{E62F495B-C34F-2F41-BBFD-D098318B70D2}" dt="2022-03-25T15:36:17.939" v="1715" actId="1076"/>
          <ac:cxnSpMkLst>
            <pc:docMk/>
            <pc:sldMk cId="2701465421" sldId="298"/>
            <ac:cxnSpMk id="9" creationId="{8BC583D9-2D58-AB44-ACC5-D17F65D232B6}"/>
          </ac:cxnSpMkLst>
        </pc:cxnChg>
      </pc:sldChg>
      <pc:sldChg chg="addSp delSp modSp mod ord delAnim modAnim">
        <pc:chgData name="Zhang, Ziyuan" userId="16694480-4dac-48f9-85cd-1bcd771e21c2" providerId="ADAL" clId="{E62F495B-C34F-2F41-BBFD-D098318B70D2}" dt="2022-03-25T14:28:40.987" v="1220" actId="20578"/>
        <pc:sldMkLst>
          <pc:docMk/>
          <pc:sldMk cId="1892796203" sldId="300"/>
        </pc:sldMkLst>
        <pc:spChg chg="mod">
          <ac:chgData name="Zhang, Ziyuan" userId="16694480-4dac-48f9-85cd-1bcd771e21c2" providerId="ADAL" clId="{E62F495B-C34F-2F41-BBFD-D098318B70D2}" dt="2022-03-24T21:06:18.110" v="960" actId="20577"/>
          <ac:spMkLst>
            <pc:docMk/>
            <pc:sldMk cId="1892796203" sldId="300"/>
            <ac:spMk id="2" creationId="{AB0658C6-4CF8-084D-B000-5DEDD68D3497}"/>
          </ac:spMkLst>
        </pc:spChg>
        <pc:spChg chg="mod">
          <ac:chgData name="Zhang, Ziyuan" userId="16694480-4dac-48f9-85cd-1bcd771e21c2" providerId="ADAL" clId="{E62F495B-C34F-2F41-BBFD-D098318B70D2}" dt="2022-03-24T19:35:06.165" v="484" actId="20577"/>
          <ac:spMkLst>
            <pc:docMk/>
            <pc:sldMk cId="1892796203" sldId="300"/>
            <ac:spMk id="3" creationId="{6D4C8DE9-2826-614A-BB02-06209E4E7069}"/>
          </ac:spMkLst>
        </pc:spChg>
        <pc:spChg chg="mod">
          <ac:chgData name="Zhang, Ziyuan" userId="16694480-4dac-48f9-85cd-1bcd771e21c2" providerId="ADAL" clId="{E62F495B-C34F-2F41-BBFD-D098318B70D2}" dt="2022-03-24T19:36:34.463" v="504" actId="1036"/>
          <ac:spMkLst>
            <pc:docMk/>
            <pc:sldMk cId="1892796203" sldId="300"/>
            <ac:spMk id="6" creationId="{35754FE0-A80F-3949-B7C5-722B0002403D}"/>
          </ac:spMkLst>
        </pc:spChg>
        <pc:spChg chg="mod">
          <ac:chgData name="Zhang, Ziyuan" userId="16694480-4dac-48f9-85cd-1bcd771e21c2" providerId="ADAL" clId="{E62F495B-C34F-2F41-BBFD-D098318B70D2}" dt="2022-03-24T19:36:34.463" v="504" actId="1036"/>
          <ac:spMkLst>
            <pc:docMk/>
            <pc:sldMk cId="1892796203" sldId="300"/>
            <ac:spMk id="9" creationId="{D2D89EED-02D1-1F45-958B-95BF9B1DBB72}"/>
          </ac:spMkLst>
        </pc:spChg>
        <pc:spChg chg="mod">
          <ac:chgData name="Zhang, Ziyuan" userId="16694480-4dac-48f9-85cd-1bcd771e21c2" providerId="ADAL" clId="{E62F495B-C34F-2F41-BBFD-D098318B70D2}" dt="2022-03-24T19:36:34.463" v="504" actId="1036"/>
          <ac:spMkLst>
            <pc:docMk/>
            <pc:sldMk cId="1892796203" sldId="300"/>
            <ac:spMk id="30" creationId="{C22568C1-5475-F64F-8276-016D0D065F1D}"/>
          </ac:spMkLst>
        </pc:spChg>
        <pc:spChg chg="mod">
          <ac:chgData name="Zhang, Ziyuan" userId="16694480-4dac-48f9-85cd-1bcd771e21c2" providerId="ADAL" clId="{E62F495B-C34F-2F41-BBFD-D098318B70D2}" dt="2022-03-24T19:36:34.463" v="504" actId="1036"/>
          <ac:spMkLst>
            <pc:docMk/>
            <pc:sldMk cId="1892796203" sldId="300"/>
            <ac:spMk id="31" creationId="{022B20CE-0F82-FA4C-9D78-CEE1E1E5DE19}"/>
          </ac:spMkLst>
        </pc:spChg>
        <pc:spChg chg="mod">
          <ac:chgData name="Zhang, Ziyuan" userId="16694480-4dac-48f9-85cd-1bcd771e21c2" providerId="ADAL" clId="{E62F495B-C34F-2F41-BBFD-D098318B70D2}" dt="2022-03-24T19:36:34.463" v="504" actId="1036"/>
          <ac:spMkLst>
            <pc:docMk/>
            <pc:sldMk cId="1892796203" sldId="300"/>
            <ac:spMk id="34" creationId="{D54A6DAC-8BD7-214D-AB9B-42BC47F04DAE}"/>
          </ac:spMkLst>
        </pc:spChg>
        <pc:spChg chg="add mod">
          <ac:chgData name="Zhang, Ziyuan" userId="16694480-4dac-48f9-85cd-1bcd771e21c2" providerId="ADAL" clId="{E62F495B-C34F-2F41-BBFD-D098318B70D2}" dt="2022-03-24T19:36:47.051" v="505" actId="1076"/>
          <ac:spMkLst>
            <pc:docMk/>
            <pc:sldMk cId="1892796203" sldId="300"/>
            <ac:spMk id="37" creationId="{01EEAABA-9825-F549-9EB4-C3FCD28CCF01}"/>
          </ac:spMkLst>
        </pc:spChg>
        <pc:grpChg chg="del">
          <ac:chgData name="Zhang, Ziyuan" userId="16694480-4dac-48f9-85cd-1bcd771e21c2" providerId="ADAL" clId="{E62F495B-C34F-2F41-BBFD-D098318B70D2}" dt="2022-03-24T19:02:09.432" v="155" actId="478"/>
          <ac:grpSpMkLst>
            <pc:docMk/>
            <pc:sldMk cId="1892796203" sldId="300"/>
            <ac:grpSpMk id="12" creationId="{3033F396-3CFA-404A-A47C-BB19C0DF58E5}"/>
          </ac:grpSpMkLst>
        </pc:grpChg>
        <pc:picChg chg="mod">
          <ac:chgData name="Zhang, Ziyuan" userId="16694480-4dac-48f9-85cd-1bcd771e21c2" providerId="ADAL" clId="{E62F495B-C34F-2F41-BBFD-D098318B70D2}" dt="2022-03-24T19:36:34.463" v="504" actId="1036"/>
          <ac:picMkLst>
            <pc:docMk/>
            <pc:sldMk cId="1892796203" sldId="300"/>
            <ac:picMk id="8" creationId="{05511F95-DB5B-BC44-9A25-5BE5FF6E87C3}"/>
          </ac:picMkLst>
        </pc:picChg>
        <pc:picChg chg="add del mod">
          <ac:chgData name="Zhang, Ziyuan" userId="16694480-4dac-48f9-85cd-1bcd771e21c2" providerId="ADAL" clId="{E62F495B-C34F-2F41-BBFD-D098318B70D2}" dt="2022-03-24T18:13:33.484" v="72" actId="478"/>
          <ac:picMkLst>
            <pc:docMk/>
            <pc:sldMk cId="1892796203" sldId="300"/>
            <ac:picMk id="11" creationId="{752D1631-1E7D-5047-BC58-FCE05DDF0B97}"/>
          </ac:picMkLst>
        </pc:picChg>
        <pc:picChg chg="mod">
          <ac:chgData name="Zhang, Ziyuan" userId="16694480-4dac-48f9-85cd-1bcd771e21c2" providerId="ADAL" clId="{E62F495B-C34F-2F41-BBFD-D098318B70D2}" dt="2022-03-24T19:36:34.463" v="504" actId="1036"/>
          <ac:picMkLst>
            <pc:docMk/>
            <pc:sldMk cId="1892796203" sldId="300"/>
            <ac:picMk id="25" creationId="{FAF461AB-B855-5E4C-B25B-41D5079EE413}"/>
          </ac:picMkLst>
        </pc:picChg>
        <pc:picChg chg="mod">
          <ac:chgData name="Zhang, Ziyuan" userId="16694480-4dac-48f9-85cd-1bcd771e21c2" providerId="ADAL" clId="{E62F495B-C34F-2F41-BBFD-D098318B70D2}" dt="2022-03-24T19:36:34.463" v="504" actId="1036"/>
          <ac:picMkLst>
            <pc:docMk/>
            <pc:sldMk cId="1892796203" sldId="300"/>
            <ac:picMk id="29" creationId="{40800BFF-82EB-8B4D-8BE2-93D72BBA74DA}"/>
          </ac:picMkLst>
        </pc:picChg>
        <pc:picChg chg="add mod">
          <ac:chgData name="Zhang, Ziyuan" userId="16694480-4dac-48f9-85cd-1bcd771e21c2" providerId="ADAL" clId="{E62F495B-C34F-2F41-BBFD-D098318B70D2}" dt="2022-03-24T19:36:47.051" v="505" actId="1076"/>
          <ac:picMkLst>
            <pc:docMk/>
            <pc:sldMk cId="1892796203" sldId="300"/>
            <ac:picMk id="36" creationId="{B37A52C6-1961-934D-B745-DEB084828264}"/>
          </ac:picMkLst>
        </pc:picChg>
        <pc:cxnChg chg="del">
          <ac:chgData name="Zhang, Ziyuan" userId="16694480-4dac-48f9-85cd-1bcd771e21c2" providerId="ADAL" clId="{E62F495B-C34F-2F41-BBFD-D098318B70D2}" dt="2022-03-24T19:02:10.667" v="156" actId="478"/>
          <ac:cxnSpMkLst>
            <pc:docMk/>
            <pc:sldMk cId="1892796203" sldId="300"/>
            <ac:cxnSpMk id="32" creationId="{C8A6E9D5-A824-A54F-A62A-02AE7901E08E}"/>
          </ac:cxnSpMkLst>
        </pc:cxnChg>
        <pc:cxnChg chg="del">
          <ac:chgData name="Zhang, Ziyuan" userId="16694480-4dac-48f9-85cd-1bcd771e21c2" providerId="ADAL" clId="{E62F495B-C34F-2F41-BBFD-D098318B70D2}" dt="2022-03-24T19:02:11.955" v="157" actId="478"/>
          <ac:cxnSpMkLst>
            <pc:docMk/>
            <pc:sldMk cId="1892796203" sldId="300"/>
            <ac:cxnSpMk id="33" creationId="{33D7277B-D748-3C4D-B6CF-BBD1E4E1CF94}"/>
          </ac:cxnSpMkLst>
        </pc:cxnChg>
        <pc:cxnChg chg="del">
          <ac:chgData name="Zhang, Ziyuan" userId="16694480-4dac-48f9-85cd-1bcd771e21c2" providerId="ADAL" clId="{E62F495B-C34F-2F41-BBFD-D098318B70D2}" dt="2022-03-24T19:02:13.216" v="158" actId="478"/>
          <ac:cxnSpMkLst>
            <pc:docMk/>
            <pc:sldMk cId="1892796203" sldId="300"/>
            <ac:cxnSpMk id="35" creationId="{07E1D885-C8C7-9648-8FB4-6A453347F35F}"/>
          </ac:cxnSpMkLst>
        </pc:cxnChg>
      </pc:sldChg>
      <pc:sldChg chg="add del">
        <pc:chgData name="Zhang, Ziyuan" userId="16694480-4dac-48f9-85cd-1bcd771e21c2" providerId="ADAL" clId="{E62F495B-C34F-2F41-BBFD-D098318B70D2}" dt="2022-03-24T20:53:09.346" v="664" actId="2696"/>
        <pc:sldMkLst>
          <pc:docMk/>
          <pc:sldMk cId="540985944" sldId="301"/>
        </pc:sldMkLst>
      </pc:sldChg>
      <pc:sldChg chg="addSp delSp modSp add del mod delAnim">
        <pc:chgData name="Zhang, Ziyuan" userId="16694480-4dac-48f9-85cd-1bcd771e21c2" providerId="ADAL" clId="{E62F495B-C34F-2F41-BBFD-D098318B70D2}" dt="2022-03-24T19:32:13.344" v="426" actId="2696"/>
        <pc:sldMkLst>
          <pc:docMk/>
          <pc:sldMk cId="38202591" sldId="302"/>
        </pc:sldMkLst>
        <pc:grpChg chg="del">
          <ac:chgData name="Zhang, Ziyuan" userId="16694480-4dac-48f9-85cd-1bcd771e21c2" providerId="ADAL" clId="{E62F495B-C34F-2F41-BBFD-D098318B70D2}" dt="2022-03-24T18:13:37.303" v="73" actId="478"/>
          <ac:grpSpMkLst>
            <pc:docMk/>
            <pc:sldMk cId="38202591" sldId="302"/>
            <ac:grpSpMk id="12" creationId="{3033F396-3CFA-404A-A47C-BB19C0DF58E5}"/>
          </ac:grpSpMkLst>
        </pc:grpChg>
        <pc:picChg chg="mod">
          <ac:chgData name="Zhang, Ziyuan" userId="16694480-4dac-48f9-85cd-1bcd771e21c2" providerId="ADAL" clId="{E62F495B-C34F-2F41-BBFD-D098318B70D2}" dt="2022-03-24T18:13:42.941" v="74" actId="1076"/>
          <ac:picMkLst>
            <pc:docMk/>
            <pc:sldMk cId="38202591" sldId="302"/>
            <ac:picMk id="11" creationId="{752D1631-1E7D-5047-BC58-FCE05DDF0B97}"/>
          </ac:picMkLst>
        </pc:picChg>
        <pc:picChg chg="add del mod">
          <ac:chgData name="Zhang, Ziyuan" userId="16694480-4dac-48f9-85cd-1bcd771e21c2" providerId="ADAL" clId="{E62F495B-C34F-2F41-BBFD-D098318B70D2}" dt="2022-03-24T18:38:41.553" v="78" actId="478"/>
          <ac:picMkLst>
            <pc:docMk/>
            <pc:sldMk cId="38202591" sldId="302"/>
            <ac:picMk id="26" creationId="{B969DF3D-01E8-9A4F-B243-F9E0E8E3C46D}"/>
          </ac:picMkLst>
        </pc:picChg>
      </pc:sldChg>
      <pc:sldChg chg="addSp delSp modSp add mod ord delAnim modAnim">
        <pc:chgData name="Zhang, Ziyuan" userId="16694480-4dac-48f9-85cd-1bcd771e21c2" providerId="ADAL" clId="{E62F495B-C34F-2F41-BBFD-D098318B70D2}" dt="2022-03-28T19:14:22.496" v="2071"/>
        <pc:sldMkLst>
          <pc:docMk/>
          <pc:sldMk cId="483440089" sldId="303"/>
        </pc:sldMkLst>
        <pc:spChg chg="mod">
          <ac:chgData name="Zhang, Ziyuan" userId="16694480-4dac-48f9-85cd-1bcd771e21c2" providerId="ADAL" clId="{E62F495B-C34F-2F41-BBFD-D098318B70D2}" dt="2022-03-28T18:45:42.932" v="2068" actId="20577"/>
          <ac:spMkLst>
            <pc:docMk/>
            <pc:sldMk cId="483440089" sldId="303"/>
            <ac:spMk id="2" creationId="{AB0658C6-4CF8-084D-B000-5DEDD68D3497}"/>
          </ac:spMkLst>
        </pc:spChg>
        <pc:spChg chg="mod">
          <ac:chgData name="Zhang, Ziyuan" userId="16694480-4dac-48f9-85cd-1bcd771e21c2" providerId="ADAL" clId="{E62F495B-C34F-2F41-BBFD-D098318B70D2}" dt="2022-03-27T05:29:05.080" v="1938" actId="20577"/>
          <ac:spMkLst>
            <pc:docMk/>
            <pc:sldMk cId="483440089" sldId="303"/>
            <ac:spMk id="3" creationId="{6D4C8DE9-2826-614A-BB02-06209E4E7069}"/>
          </ac:spMkLst>
        </pc:spChg>
        <pc:spChg chg="mod">
          <ac:chgData name="Zhang, Ziyuan" userId="16694480-4dac-48f9-85cd-1bcd771e21c2" providerId="ADAL" clId="{E62F495B-C34F-2F41-BBFD-D098318B70D2}" dt="2022-03-28T18:45:18.832" v="2036" actId="1035"/>
          <ac:spMkLst>
            <pc:docMk/>
            <pc:sldMk cId="483440089" sldId="303"/>
            <ac:spMk id="6" creationId="{35754FE0-A80F-3949-B7C5-722B0002403D}"/>
          </ac:spMkLst>
        </pc:spChg>
        <pc:spChg chg="add del mod">
          <ac:chgData name="Zhang, Ziyuan" userId="16694480-4dac-48f9-85cd-1bcd771e21c2" providerId="ADAL" clId="{E62F495B-C34F-2F41-BBFD-D098318B70D2}" dt="2022-03-28T19:14:22.496" v="2071"/>
          <ac:spMkLst>
            <pc:docMk/>
            <pc:sldMk cId="483440089" sldId="303"/>
            <ac:spMk id="8" creationId="{E24B8A0B-B870-8640-AC28-B1DDD65ABBDB}"/>
          </ac:spMkLst>
        </pc:spChg>
        <pc:spChg chg="mod">
          <ac:chgData name="Zhang, Ziyuan" userId="16694480-4dac-48f9-85cd-1bcd771e21c2" providerId="ADAL" clId="{E62F495B-C34F-2F41-BBFD-D098318B70D2}" dt="2022-03-28T18:45:18.832" v="2036" actId="1035"/>
          <ac:spMkLst>
            <pc:docMk/>
            <pc:sldMk cId="483440089" sldId="303"/>
            <ac:spMk id="9" creationId="{D2D89EED-02D1-1F45-958B-95BF9B1DBB72}"/>
          </ac:spMkLst>
        </pc:spChg>
        <pc:spChg chg="mod">
          <ac:chgData name="Zhang, Ziyuan" userId="16694480-4dac-48f9-85cd-1bcd771e21c2" providerId="ADAL" clId="{E62F495B-C34F-2F41-BBFD-D098318B70D2}" dt="2022-03-24T18:45:14.483" v="141"/>
          <ac:spMkLst>
            <pc:docMk/>
            <pc:sldMk cId="483440089" sldId="303"/>
            <ac:spMk id="27" creationId="{FF41FCCC-9172-624D-977D-0039EAF65501}"/>
          </ac:spMkLst>
        </pc:spChg>
        <pc:spChg chg="mod">
          <ac:chgData name="Zhang, Ziyuan" userId="16694480-4dac-48f9-85cd-1bcd771e21c2" providerId="ADAL" clId="{E62F495B-C34F-2F41-BBFD-D098318B70D2}" dt="2022-03-24T18:45:14.483" v="141"/>
          <ac:spMkLst>
            <pc:docMk/>
            <pc:sldMk cId="483440089" sldId="303"/>
            <ac:spMk id="28" creationId="{4621BBBC-AD97-0D43-9EF1-6DAEBADC6474}"/>
          </ac:spMkLst>
        </pc:spChg>
        <pc:spChg chg="del">
          <ac:chgData name="Zhang, Ziyuan" userId="16694480-4dac-48f9-85cd-1bcd771e21c2" providerId="ADAL" clId="{E62F495B-C34F-2F41-BBFD-D098318B70D2}" dt="2022-03-24T18:39:30.685" v="87" actId="478"/>
          <ac:spMkLst>
            <pc:docMk/>
            <pc:sldMk cId="483440089" sldId="303"/>
            <ac:spMk id="30" creationId="{C22568C1-5475-F64F-8276-016D0D065F1D}"/>
          </ac:spMkLst>
        </pc:spChg>
        <pc:spChg chg="del">
          <ac:chgData name="Zhang, Ziyuan" userId="16694480-4dac-48f9-85cd-1bcd771e21c2" providerId="ADAL" clId="{E62F495B-C34F-2F41-BBFD-D098318B70D2}" dt="2022-03-24T18:39:47.573" v="88" actId="478"/>
          <ac:spMkLst>
            <pc:docMk/>
            <pc:sldMk cId="483440089" sldId="303"/>
            <ac:spMk id="31" creationId="{022B20CE-0F82-FA4C-9D78-CEE1E1E5DE19}"/>
          </ac:spMkLst>
        </pc:spChg>
        <pc:spChg chg="del">
          <ac:chgData name="Zhang, Ziyuan" userId="16694480-4dac-48f9-85cd-1bcd771e21c2" providerId="ADAL" clId="{E62F495B-C34F-2F41-BBFD-D098318B70D2}" dt="2022-03-24T18:39:24.104" v="85" actId="478"/>
          <ac:spMkLst>
            <pc:docMk/>
            <pc:sldMk cId="483440089" sldId="303"/>
            <ac:spMk id="34" creationId="{D54A6DAC-8BD7-214D-AB9B-42BC47F04DAE}"/>
          </ac:spMkLst>
        </pc:spChg>
        <pc:spChg chg="mod">
          <ac:chgData name="Zhang, Ziyuan" userId="16694480-4dac-48f9-85cd-1bcd771e21c2" providerId="ADAL" clId="{E62F495B-C34F-2F41-BBFD-D098318B70D2}" dt="2022-03-24T18:45:14.483" v="141"/>
          <ac:spMkLst>
            <pc:docMk/>
            <pc:sldMk cId="483440089" sldId="303"/>
            <ac:spMk id="36" creationId="{7CEC33E8-6EC2-C044-8217-FA072161D33D}"/>
          </ac:spMkLst>
        </pc:spChg>
        <pc:spChg chg="add mod">
          <ac:chgData name="Zhang, Ziyuan" userId="16694480-4dac-48f9-85cd-1bcd771e21c2" providerId="ADAL" clId="{E62F495B-C34F-2F41-BBFD-D098318B70D2}" dt="2022-03-28T18:45:18.832" v="2036" actId="1035"/>
          <ac:spMkLst>
            <pc:docMk/>
            <pc:sldMk cId="483440089" sldId="303"/>
            <ac:spMk id="44" creationId="{11C4A1F2-2632-6D49-80FC-A7201675EC38}"/>
          </ac:spMkLst>
        </pc:spChg>
        <pc:grpChg chg="add mod">
          <ac:chgData name="Zhang, Ziyuan" userId="16694480-4dac-48f9-85cd-1bcd771e21c2" providerId="ADAL" clId="{E62F495B-C34F-2F41-BBFD-D098318B70D2}" dt="2022-03-28T18:45:18.832" v="2036" actId="1035"/>
          <ac:grpSpMkLst>
            <pc:docMk/>
            <pc:sldMk cId="483440089" sldId="303"/>
            <ac:grpSpMk id="23" creationId="{AB1B73E4-38FC-CC43-87BA-D46B85D42E24}"/>
          </ac:grpSpMkLst>
        </pc:grpChg>
        <pc:picChg chg="del">
          <ac:chgData name="Zhang, Ziyuan" userId="16694480-4dac-48f9-85cd-1bcd771e21c2" providerId="ADAL" clId="{E62F495B-C34F-2F41-BBFD-D098318B70D2}" dt="2022-03-24T18:39:00.149" v="83" actId="478"/>
          <ac:picMkLst>
            <pc:docMk/>
            <pc:sldMk cId="483440089" sldId="303"/>
            <ac:picMk id="8" creationId="{05511F95-DB5B-BC44-9A25-5BE5FF6E87C3}"/>
          </ac:picMkLst>
        </pc:picChg>
        <pc:picChg chg="mod">
          <ac:chgData name="Zhang, Ziyuan" userId="16694480-4dac-48f9-85cd-1bcd771e21c2" providerId="ADAL" clId="{E62F495B-C34F-2F41-BBFD-D098318B70D2}" dt="2022-03-28T18:45:18.832" v="2036" actId="1035"/>
          <ac:picMkLst>
            <pc:docMk/>
            <pc:sldMk cId="483440089" sldId="303"/>
            <ac:picMk id="11" creationId="{752D1631-1E7D-5047-BC58-FCE05DDF0B97}"/>
          </ac:picMkLst>
        </pc:picChg>
        <pc:picChg chg="add mod">
          <ac:chgData name="Zhang, Ziyuan" userId="16694480-4dac-48f9-85cd-1bcd771e21c2" providerId="ADAL" clId="{E62F495B-C34F-2F41-BBFD-D098318B70D2}" dt="2022-03-28T18:45:18.832" v="2036" actId="1035"/>
          <ac:picMkLst>
            <pc:docMk/>
            <pc:sldMk cId="483440089" sldId="303"/>
            <ac:picMk id="12" creationId="{51072CF7-9865-9244-B027-AF55649F1B01}"/>
          </ac:picMkLst>
        </pc:picChg>
        <pc:picChg chg="add mod">
          <ac:chgData name="Zhang, Ziyuan" userId="16694480-4dac-48f9-85cd-1bcd771e21c2" providerId="ADAL" clId="{E62F495B-C34F-2F41-BBFD-D098318B70D2}" dt="2022-03-28T18:45:18.832" v="2036" actId="1035"/>
          <ac:picMkLst>
            <pc:docMk/>
            <pc:sldMk cId="483440089" sldId="303"/>
            <ac:picMk id="14" creationId="{32C643B9-512A-C243-B169-B12F50BD20E7}"/>
          </ac:picMkLst>
        </pc:picChg>
        <pc:picChg chg="mod">
          <ac:chgData name="Zhang, Ziyuan" userId="16694480-4dac-48f9-85cd-1bcd771e21c2" providerId="ADAL" clId="{E62F495B-C34F-2F41-BBFD-D098318B70D2}" dt="2022-03-24T18:45:19.454" v="143" actId="1076"/>
          <ac:picMkLst>
            <pc:docMk/>
            <pc:sldMk cId="483440089" sldId="303"/>
            <ac:picMk id="24" creationId="{43AFC4C6-F503-7A41-A4E9-606DE83071F0}"/>
          </ac:picMkLst>
        </pc:picChg>
        <pc:picChg chg="del">
          <ac:chgData name="Zhang, Ziyuan" userId="16694480-4dac-48f9-85cd-1bcd771e21c2" providerId="ADAL" clId="{E62F495B-C34F-2F41-BBFD-D098318B70D2}" dt="2022-03-24T18:38:56.023" v="82" actId="478"/>
          <ac:picMkLst>
            <pc:docMk/>
            <pc:sldMk cId="483440089" sldId="303"/>
            <ac:picMk id="25" creationId="{FAF461AB-B855-5E4C-B25B-41D5079EE413}"/>
          </ac:picMkLst>
        </pc:picChg>
        <pc:picChg chg="mod">
          <ac:chgData name="Zhang, Ziyuan" userId="16694480-4dac-48f9-85cd-1bcd771e21c2" providerId="ADAL" clId="{E62F495B-C34F-2F41-BBFD-D098318B70D2}" dt="2022-03-24T18:45:14.483" v="141"/>
          <ac:picMkLst>
            <pc:docMk/>
            <pc:sldMk cId="483440089" sldId="303"/>
            <ac:picMk id="26" creationId="{60090EC1-771B-4E44-BA14-33F43D7056E0}"/>
          </ac:picMkLst>
        </pc:picChg>
        <pc:picChg chg="del">
          <ac:chgData name="Zhang, Ziyuan" userId="16694480-4dac-48f9-85cd-1bcd771e21c2" providerId="ADAL" clId="{E62F495B-C34F-2F41-BBFD-D098318B70D2}" dt="2022-03-24T18:38:54.649" v="81" actId="478"/>
          <ac:picMkLst>
            <pc:docMk/>
            <pc:sldMk cId="483440089" sldId="303"/>
            <ac:picMk id="29" creationId="{40800BFF-82EB-8B4D-8BE2-93D72BBA74DA}"/>
          </ac:picMkLst>
        </pc:picChg>
        <pc:cxnChg chg="del">
          <ac:chgData name="Zhang, Ziyuan" userId="16694480-4dac-48f9-85cd-1bcd771e21c2" providerId="ADAL" clId="{E62F495B-C34F-2F41-BBFD-D098318B70D2}" dt="2022-03-24T18:39:47.573" v="88" actId="478"/>
          <ac:cxnSpMkLst>
            <pc:docMk/>
            <pc:sldMk cId="483440089" sldId="303"/>
            <ac:cxnSpMk id="32" creationId="{C8A6E9D5-A824-A54F-A62A-02AE7901E08E}"/>
          </ac:cxnSpMkLst>
        </pc:cxnChg>
        <pc:cxnChg chg="del">
          <ac:chgData name="Zhang, Ziyuan" userId="16694480-4dac-48f9-85cd-1bcd771e21c2" providerId="ADAL" clId="{E62F495B-C34F-2F41-BBFD-D098318B70D2}" dt="2022-03-24T18:39:30.685" v="87" actId="478"/>
          <ac:cxnSpMkLst>
            <pc:docMk/>
            <pc:sldMk cId="483440089" sldId="303"/>
            <ac:cxnSpMk id="33" creationId="{33D7277B-D748-3C4D-B6CF-BBD1E4E1CF94}"/>
          </ac:cxnSpMkLst>
        </pc:cxnChg>
        <pc:cxnChg chg="del">
          <ac:chgData name="Zhang, Ziyuan" userId="16694480-4dac-48f9-85cd-1bcd771e21c2" providerId="ADAL" clId="{E62F495B-C34F-2F41-BBFD-D098318B70D2}" dt="2022-03-24T18:39:25.401" v="86" actId="478"/>
          <ac:cxnSpMkLst>
            <pc:docMk/>
            <pc:sldMk cId="483440089" sldId="303"/>
            <ac:cxnSpMk id="35" creationId="{07E1D885-C8C7-9648-8FB4-6A453347F35F}"/>
          </ac:cxnSpMkLst>
        </pc:cxnChg>
        <pc:cxnChg chg="mod">
          <ac:chgData name="Zhang, Ziyuan" userId="16694480-4dac-48f9-85cd-1bcd771e21c2" providerId="ADAL" clId="{E62F495B-C34F-2F41-BBFD-D098318B70D2}" dt="2022-03-24T18:45:14.483" v="141"/>
          <ac:cxnSpMkLst>
            <pc:docMk/>
            <pc:sldMk cId="483440089" sldId="303"/>
            <ac:cxnSpMk id="37" creationId="{C48C6F14-AF2D-FA43-A85D-1E8261862CE6}"/>
          </ac:cxnSpMkLst>
        </pc:cxnChg>
        <pc:cxnChg chg="mod">
          <ac:chgData name="Zhang, Ziyuan" userId="16694480-4dac-48f9-85cd-1bcd771e21c2" providerId="ADAL" clId="{E62F495B-C34F-2F41-BBFD-D098318B70D2}" dt="2022-03-24T18:45:14.483" v="141"/>
          <ac:cxnSpMkLst>
            <pc:docMk/>
            <pc:sldMk cId="483440089" sldId="303"/>
            <ac:cxnSpMk id="38" creationId="{2DE85347-74A8-0646-9775-73196AC54EC4}"/>
          </ac:cxnSpMkLst>
        </pc:cxnChg>
        <pc:cxnChg chg="mod">
          <ac:chgData name="Zhang, Ziyuan" userId="16694480-4dac-48f9-85cd-1bcd771e21c2" providerId="ADAL" clId="{E62F495B-C34F-2F41-BBFD-D098318B70D2}" dt="2022-03-24T18:45:14.483" v="141"/>
          <ac:cxnSpMkLst>
            <pc:docMk/>
            <pc:sldMk cId="483440089" sldId="303"/>
            <ac:cxnSpMk id="39" creationId="{2385D06E-1E60-B947-AB94-1806A3DB70BB}"/>
          </ac:cxnSpMkLst>
        </pc:cxnChg>
        <pc:cxnChg chg="mod">
          <ac:chgData name="Zhang, Ziyuan" userId="16694480-4dac-48f9-85cd-1bcd771e21c2" providerId="ADAL" clId="{E62F495B-C34F-2F41-BBFD-D098318B70D2}" dt="2022-03-24T18:45:14.483" v="141"/>
          <ac:cxnSpMkLst>
            <pc:docMk/>
            <pc:sldMk cId="483440089" sldId="303"/>
            <ac:cxnSpMk id="40" creationId="{BCB8D980-6C60-C248-9548-8145DF481B59}"/>
          </ac:cxnSpMkLst>
        </pc:cxnChg>
        <pc:cxnChg chg="mod">
          <ac:chgData name="Zhang, Ziyuan" userId="16694480-4dac-48f9-85cd-1bcd771e21c2" providerId="ADAL" clId="{E62F495B-C34F-2F41-BBFD-D098318B70D2}" dt="2022-03-24T18:45:14.483" v="141"/>
          <ac:cxnSpMkLst>
            <pc:docMk/>
            <pc:sldMk cId="483440089" sldId="303"/>
            <ac:cxnSpMk id="41" creationId="{3976A0E3-2895-344D-B394-8A156D7EB8E4}"/>
          </ac:cxnSpMkLst>
        </pc:cxnChg>
        <pc:cxnChg chg="mod">
          <ac:chgData name="Zhang, Ziyuan" userId="16694480-4dac-48f9-85cd-1bcd771e21c2" providerId="ADAL" clId="{E62F495B-C34F-2F41-BBFD-D098318B70D2}" dt="2022-03-24T18:45:14.483" v="141"/>
          <ac:cxnSpMkLst>
            <pc:docMk/>
            <pc:sldMk cId="483440089" sldId="303"/>
            <ac:cxnSpMk id="42" creationId="{4FC3579D-1829-DA44-A924-F766ABAAC829}"/>
          </ac:cxnSpMkLst>
        </pc:cxnChg>
        <pc:cxnChg chg="mod">
          <ac:chgData name="Zhang, Ziyuan" userId="16694480-4dac-48f9-85cd-1bcd771e21c2" providerId="ADAL" clId="{E62F495B-C34F-2F41-BBFD-D098318B70D2}" dt="2022-03-24T18:45:14.483" v="141"/>
          <ac:cxnSpMkLst>
            <pc:docMk/>
            <pc:sldMk cId="483440089" sldId="303"/>
            <ac:cxnSpMk id="43" creationId="{73062224-60A1-DD43-810D-04A948210A59}"/>
          </ac:cxnSpMkLst>
        </pc:cxnChg>
      </pc:sldChg>
      <pc:sldChg chg="addSp delSp modSp add mod ord">
        <pc:chgData name="Zhang, Ziyuan" userId="16694480-4dac-48f9-85cd-1bcd771e21c2" providerId="ADAL" clId="{E62F495B-C34F-2F41-BBFD-D098318B70D2}" dt="2022-03-24T20:52:56.427" v="663"/>
        <pc:sldMkLst>
          <pc:docMk/>
          <pc:sldMk cId="2432157580" sldId="304"/>
        </pc:sldMkLst>
        <pc:spChg chg="add mod">
          <ac:chgData name="Zhang, Ziyuan" userId="16694480-4dac-48f9-85cd-1bcd771e21c2" providerId="ADAL" clId="{E62F495B-C34F-2F41-BBFD-D098318B70D2}" dt="2022-03-24T20:52:55.036" v="662" actId="478"/>
          <ac:spMkLst>
            <pc:docMk/>
            <pc:sldMk cId="2432157580" sldId="304"/>
            <ac:spMk id="6" creationId="{15D99E70-54A1-D340-B70F-9E8945C1F11B}"/>
          </ac:spMkLst>
        </pc:spChg>
        <pc:spChg chg="add mod">
          <ac:chgData name="Zhang, Ziyuan" userId="16694480-4dac-48f9-85cd-1bcd771e21c2" providerId="ADAL" clId="{E62F495B-C34F-2F41-BBFD-D098318B70D2}" dt="2022-03-24T20:52:56.427" v="663"/>
          <ac:spMkLst>
            <pc:docMk/>
            <pc:sldMk cId="2432157580" sldId="304"/>
            <ac:spMk id="14" creationId="{E33DCA8F-E3A3-8440-A141-F0E98F8AD68A}"/>
          </ac:spMkLst>
        </pc:spChg>
        <pc:spChg chg="add mod">
          <ac:chgData name="Zhang, Ziyuan" userId="16694480-4dac-48f9-85cd-1bcd771e21c2" providerId="ADAL" clId="{E62F495B-C34F-2F41-BBFD-D098318B70D2}" dt="2022-03-24T20:52:56.427" v="663"/>
          <ac:spMkLst>
            <pc:docMk/>
            <pc:sldMk cId="2432157580" sldId="304"/>
            <ac:spMk id="16" creationId="{8568C276-BEBB-7741-AD76-E71AEE9297CC}"/>
          </ac:spMkLst>
        </pc:spChg>
        <pc:spChg chg="add mod">
          <ac:chgData name="Zhang, Ziyuan" userId="16694480-4dac-48f9-85cd-1bcd771e21c2" providerId="ADAL" clId="{E62F495B-C34F-2F41-BBFD-D098318B70D2}" dt="2022-03-24T20:52:56.427" v="663"/>
          <ac:spMkLst>
            <pc:docMk/>
            <pc:sldMk cId="2432157580" sldId="304"/>
            <ac:spMk id="17" creationId="{9162E360-073B-9A41-90FC-B6FF7DF6C3F9}"/>
          </ac:spMkLst>
        </pc:spChg>
        <pc:picChg chg="del">
          <ac:chgData name="Zhang, Ziyuan" userId="16694480-4dac-48f9-85cd-1bcd771e21c2" providerId="ADAL" clId="{E62F495B-C34F-2F41-BBFD-D098318B70D2}" dt="2022-03-24T20:52:55.036" v="662" actId="478"/>
          <ac:picMkLst>
            <pc:docMk/>
            <pc:sldMk cId="2432157580" sldId="304"/>
            <ac:picMk id="9" creationId="{0A0D5D74-2DF0-D841-9B1E-3C0926688DC5}"/>
          </ac:picMkLst>
        </pc:picChg>
        <pc:picChg chg="add mod">
          <ac:chgData name="Zhang, Ziyuan" userId="16694480-4dac-48f9-85cd-1bcd771e21c2" providerId="ADAL" clId="{E62F495B-C34F-2F41-BBFD-D098318B70D2}" dt="2022-03-24T20:52:56.427" v="663"/>
          <ac:picMkLst>
            <pc:docMk/>
            <pc:sldMk cId="2432157580" sldId="304"/>
            <ac:picMk id="10" creationId="{691BBB7A-A17B-5B4F-8DD2-F39441EA7589}"/>
          </ac:picMkLst>
        </pc:picChg>
        <pc:picChg chg="del">
          <ac:chgData name="Zhang, Ziyuan" userId="16694480-4dac-48f9-85cd-1bcd771e21c2" providerId="ADAL" clId="{E62F495B-C34F-2F41-BBFD-D098318B70D2}" dt="2022-03-24T20:52:55.036" v="662" actId="478"/>
          <ac:picMkLst>
            <pc:docMk/>
            <pc:sldMk cId="2432157580" sldId="304"/>
            <ac:picMk id="11" creationId="{5F3D9379-9A4D-F743-8B28-A2038069AFCD}"/>
          </ac:picMkLst>
        </pc:picChg>
        <pc:picChg chg="add mod">
          <ac:chgData name="Zhang, Ziyuan" userId="16694480-4dac-48f9-85cd-1bcd771e21c2" providerId="ADAL" clId="{E62F495B-C34F-2F41-BBFD-D098318B70D2}" dt="2022-03-24T20:52:56.427" v="663"/>
          <ac:picMkLst>
            <pc:docMk/>
            <pc:sldMk cId="2432157580" sldId="304"/>
            <ac:picMk id="12" creationId="{FD64C00F-BFCA-7045-A3DE-F35DCF5993E7}"/>
          </ac:picMkLst>
        </pc:picChg>
        <pc:picChg chg="add mod">
          <ac:chgData name="Zhang, Ziyuan" userId="16694480-4dac-48f9-85cd-1bcd771e21c2" providerId="ADAL" clId="{E62F495B-C34F-2F41-BBFD-D098318B70D2}" dt="2022-03-24T20:52:56.427" v="663"/>
          <ac:picMkLst>
            <pc:docMk/>
            <pc:sldMk cId="2432157580" sldId="304"/>
            <ac:picMk id="13" creationId="{9AFFC230-664F-5C4C-A75B-CE519AC623AB}"/>
          </ac:picMkLst>
        </pc:picChg>
      </pc:sldChg>
      <pc:sldChg chg="addSp delSp modSp add mod delAnim modAnim">
        <pc:chgData name="Zhang, Ziyuan" userId="16694480-4dac-48f9-85cd-1bcd771e21c2" providerId="ADAL" clId="{E62F495B-C34F-2F41-BBFD-D098318B70D2}" dt="2022-03-25T15:54:29.800" v="1767"/>
        <pc:sldMkLst>
          <pc:docMk/>
          <pc:sldMk cId="2512139766" sldId="305"/>
        </pc:sldMkLst>
        <pc:spChg chg="mod">
          <ac:chgData name="Zhang, Ziyuan" userId="16694480-4dac-48f9-85cd-1bcd771e21c2" providerId="ADAL" clId="{E62F495B-C34F-2F41-BBFD-D098318B70D2}" dt="2022-03-25T14:31:40.374" v="1624" actId="1036"/>
          <ac:spMkLst>
            <pc:docMk/>
            <pc:sldMk cId="2512139766" sldId="305"/>
            <ac:spMk id="2" creationId="{AB0658C6-4CF8-084D-B000-5DEDD68D3497}"/>
          </ac:spMkLst>
        </pc:spChg>
        <pc:spChg chg="mod">
          <ac:chgData name="Zhang, Ziyuan" userId="16694480-4dac-48f9-85cd-1bcd771e21c2" providerId="ADAL" clId="{E62F495B-C34F-2F41-BBFD-D098318B70D2}" dt="2022-03-25T14:32:03.959" v="1638" actId="1076"/>
          <ac:spMkLst>
            <pc:docMk/>
            <pc:sldMk cId="2512139766" sldId="305"/>
            <ac:spMk id="3" creationId="{6D4C8DE9-2826-614A-BB02-06209E4E7069}"/>
          </ac:spMkLst>
        </pc:spChg>
        <pc:spChg chg="mod">
          <ac:chgData name="Zhang, Ziyuan" userId="16694480-4dac-48f9-85cd-1bcd771e21c2" providerId="ADAL" clId="{E62F495B-C34F-2F41-BBFD-D098318B70D2}" dt="2022-03-25T14:31:54.027" v="1637" actId="1036"/>
          <ac:spMkLst>
            <pc:docMk/>
            <pc:sldMk cId="2512139766" sldId="305"/>
            <ac:spMk id="6" creationId="{35754FE0-A80F-3949-B7C5-722B0002403D}"/>
          </ac:spMkLst>
        </pc:spChg>
        <pc:spChg chg="mod">
          <ac:chgData name="Zhang, Ziyuan" userId="16694480-4dac-48f9-85cd-1bcd771e21c2" providerId="ADAL" clId="{E62F495B-C34F-2F41-BBFD-D098318B70D2}" dt="2022-03-25T14:31:54.027" v="1637" actId="1036"/>
          <ac:spMkLst>
            <pc:docMk/>
            <pc:sldMk cId="2512139766" sldId="305"/>
            <ac:spMk id="9" creationId="{D2D89EED-02D1-1F45-958B-95BF9B1DBB72}"/>
          </ac:spMkLst>
        </pc:spChg>
        <pc:spChg chg="add mod">
          <ac:chgData name="Zhang, Ziyuan" userId="16694480-4dac-48f9-85cd-1bcd771e21c2" providerId="ADAL" clId="{E62F495B-C34F-2F41-BBFD-D098318B70D2}" dt="2022-03-25T14:32:10.642" v="1639" actId="1076"/>
          <ac:spMkLst>
            <pc:docMk/>
            <pc:sldMk cId="2512139766" sldId="305"/>
            <ac:spMk id="20" creationId="{CA6CAF4F-5CB4-3E42-8C3E-5A74090A6A3C}"/>
          </ac:spMkLst>
        </pc:spChg>
        <pc:spChg chg="add mod">
          <ac:chgData name="Zhang, Ziyuan" userId="16694480-4dac-48f9-85cd-1bcd771e21c2" providerId="ADAL" clId="{E62F495B-C34F-2F41-BBFD-D098318B70D2}" dt="2022-03-25T14:31:54.027" v="1637" actId="1036"/>
          <ac:spMkLst>
            <pc:docMk/>
            <pc:sldMk cId="2512139766" sldId="305"/>
            <ac:spMk id="21" creationId="{643C2E38-6356-AA42-9B55-11A4978BB246}"/>
          </ac:spMkLst>
        </pc:spChg>
        <pc:spChg chg="add del mod">
          <ac:chgData name="Zhang, Ziyuan" userId="16694480-4dac-48f9-85cd-1bcd771e21c2" providerId="ADAL" clId="{E62F495B-C34F-2F41-BBFD-D098318B70D2}" dt="2022-03-25T14:26:17.154" v="1204" actId="478"/>
          <ac:spMkLst>
            <pc:docMk/>
            <pc:sldMk cId="2512139766" sldId="305"/>
            <ac:spMk id="24" creationId="{D3050FAF-1939-6F4C-AC23-C915885747A2}"/>
          </ac:spMkLst>
        </pc:spChg>
        <pc:spChg chg="add del mod">
          <ac:chgData name="Zhang, Ziyuan" userId="16694480-4dac-48f9-85cd-1bcd771e21c2" providerId="ADAL" clId="{E62F495B-C34F-2F41-BBFD-D098318B70D2}" dt="2022-03-25T14:26:16.033" v="1203" actId="478"/>
          <ac:spMkLst>
            <pc:docMk/>
            <pc:sldMk cId="2512139766" sldId="305"/>
            <ac:spMk id="26" creationId="{232D25F6-CBEB-9E45-A966-7B9A939F72C4}"/>
          </ac:spMkLst>
        </pc:spChg>
        <pc:spChg chg="add del mod">
          <ac:chgData name="Zhang, Ziyuan" userId="16694480-4dac-48f9-85cd-1bcd771e21c2" providerId="ADAL" clId="{E62F495B-C34F-2F41-BBFD-D098318B70D2}" dt="2022-03-25T14:24:54.022" v="1183" actId="478"/>
          <ac:spMkLst>
            <pc:docMk/>
            <pc:sldMk cId="2512139766" sldId="305"/>
            <ac:spMk id="27" creationId="{75F7F2DC-AEAD-344D-8769-29E315C9808F}"/>
          </ac:spMkLst>
        </pc:spChg>
        <pc:spChg chg="add mod">
          <ac:chgData name="Zhang, Ziyuan" userId="16694480-4dac-48f9-85cd-1bcd771e21c2" providerId="ADAL" clId="{E62F495B-C34F-2F41-BBFD-D098318B70D2}" dt="2022-03-25T14:26:38.776" v="1210" actId="1076"/>
          <ac:spMkLst>
            <pc:docMk/>
            <pc:sldMk cId="2512139766" sldId="305"/>
            <ac:spMk id="28" creationId="{C1D4AAB6-2E49-2E4F-ABD8-50E3411F98EE}"/>
          </ac:spMkLst>
        </pc:spChg>
        <pc:spChg chg="del">
          <ac:chgData name="Zhang, Ziyuan" userId="16694480-4dac-48f9-85cd-1bcd771e21c2" providerId="ADAL" clId="{E62F495B-C34F-2F41-BBFD-D098318B70D2}" dt="2022-03-25T14:20:59.793" v="1126" actId="478"/>
          <ac:spMkLst>
            <pc:docMk/>
            <pc:sldMk cId="2512139766" sldId="305"/>
            <ac:spMk id="30" creationId="{C22568C1-5475-F64F-8276-016D0D065F1D}"/>
          </ac:spMkLst>
        </pc:spChg>
        <pc:spChg chg="del">
          <ac:chgData name="Zhang, Ziyuan" userId="16694480-4dac-48f9-85cd-1bcd771e21c2" providerId="ADAL" clId="{E62F495B-C34F-2F41-BBFD-D098318B70D2}" dt="2022-03-25T14:20:58.601" v="1125" actId="478"/>
          <ac:spMkLst>
            <pc:docMk/>
            <pc:sldMk cId="2512139766" sldId="305"/>
            <ac:spMk id="31" creationId="{022B20CE-0F82-FA4C-9D78-CEE1E1E5DE19}"/>
          </ac:spMkLst>
        </pc:spChg>
        <pc:spChg chg="add mod">
          <ac:chgData name="Zhang, Ziyuan" userId="16694480-4dac-48f9-85cd-1bcd771e21c2" providerId="ADAL" clId="{E62F495B-C34F-2F41-BBFD-D098318B70D2}" dt="2022-03-25T14:27:19.223" v="1218" actId="1076"/>
          <ac:spMkLst>
            <pc:docMk/>
            <pc:sldMk cId="2512139766" sldId="305"/>
            <ac:spMk id="32" creationId="{FA789249-0F7A-5647-839A-0B8C2ADDBB98}"/>
          </ac:spMkLst>
        </pc:spChg>
        <pc:spChg chg="del">
          <ac:chgData name="Zhang, Ziyuan" userId="16694480-4dac-48f9-85cd-1bcd771e21c2" providerId="ADAL" clId="{E62F495B-C34F-2F41-BBFD-D098318B70D2}" dt="2022-03-25T14:21:02.638" v="1129" actId="478"/>
          <ac:spMkLst>
            <pc:docMk/>
            <pc:sldMk cId="2512139766" sldId="305"/>
            <ac:spMk id="34" creationId="{D54A6DAC-8BD7-214D-AB9B-42BC47F04DAE}"/>
          </ac:spMkLst>
        </pc:spChg>
        <pc:spChg chg="del">
          <ac:chgData name="Zhang, Ziyuan" userId="16694480-4dac-48f9-85cd-1bcd771e21c2" providerId="ADAL" clId="{E62F495B-C34F-2F41-BBFD-D098318B70D2}" dt="2022-03-25T14:21:09.751" v="1131" actId="478"/>
          <ac:spMkLst>
            <pc:docMk/>
            <pc:sldMk cId="2512139766" sldId="305"/>
            <ac:spMk id="37" creationId="{01EEAABA-9825-F549-9EB4-C3FCD28CCF01}"/>
          </ac:spMkLst>
        </pc:spChg>
        <pc:spChg chg="add mod">
          <ac:chgData name="Zhang, Ziyuan" userId="16694480-4dac-48f9-85cd-1bcd771e21c2" providerId="ADAL" clId="{E62F495B-C34F-2F41-BBFD-D098318B70D2}" dt="2022-03-25T14:32:13.404" v="1640" actId="1076"/>
          <ac:spMkLst>
            <pc:docMk/>
            <pc:sldMk cId="2512139766" sldId="305"/>
            <ac:spMk id="38" creationId="{163139A6-89EF-4544-BC62-1B976817A42D}"/>
          </ac:spMkLst>
        </pc:spChg>
        <pc:picChg chg="del">
          <ac:chgData name="Zhang, Ziyuan" userId="16694480-4dac-48f9-85cd-1bcd771e21c2" providerId="ADAL" clId="{E62F495B-C34F-2F41-BBFD-D098318B70D2}" dt="2022-03-25T14:21:00.461" v="1127" actId="478"/>
          <ac:picMkLst>
            <pc:docMk/>
            <pc:sldMk cId="2512139766" sldId="305"/>
            <ac:picMk id="8" creationId="{05511F95-DB5B-BC44-9A25-5BE5FF6E87C3}"/>
          </ac:picMkLst>
        </pc:picChg>
        <pc:picChg chg="add mod">
          <ac:chgData name="Zhang, Ziyuan" userId="16694480-4dac-48f9-85cd-1bcd771e21c2" providerId="ADAL" clId="{E62F495B-C34F-2F41-BBFD-D098318B70D2}" dt="2022-03-25T14:31:54.027" v="1637" actId="1036"/>
          <ac:picMkLst>
            <pc:docMk/>
            <pc:sldMk cId="2512139766" sldId="305"/>
            <ac:picMk id="11" creationId="{694407AF-BE8A-4C4C-861A-008D6FB7C629}"/>
          </ac:picMkLst>
        </pc:picChg>
        <pc:picChg chg="add mod">
          <ac:chgData name="Zhang, Ziyuan" userId="16694480-4dac-48f9-85cd-1bcd771e21c2" providerId="ADAL" clId="{E62F495B-C34F-2F41-BBFD-D098318B70D2}" dt="2022-03-25T14:31:54.027" v="1637" actId="1036"/>
          <ac:picMkLst>
            <pc:docMk/>
            <pc:sldMk cId="2512139766" sldId="305"/>
            <ac:picMk id="13" creationId="{1ACFE549-48FC-BE45-ABEA-189235A0A8A5}"/>
          </ac:picMkLst>
        </pc:picChg>
        <pc:picChg chg="add mod">
          <ac:chgData name="Zhang, Ziyuan" userId="16694480-4dac-48f9-85cd-1bcd771e21c2" providerId="ADAL" clId="{E62F495B-C34F-2F41-BBFD-D098318B70D2}" dt="2022-03-25T15:41:07.462" v="1737" actId="14100"/>
          <ac:picMkLst>
            <pc:docMk/>
            <pc:sldMk cId="2512139766" sldId="305"/>
            <ac:picMk id="22" creationId="{0A7095C5-0B46-C148-A763-DFE51213A315}"/>
          </ac:picMkLst>
        </pc:picChg>
        <pc:picChg chg="add mod">
          <ac:chgData name="Zhang, Ziyuan" userId="16694480-4dac-48f9-85cd-1bcd771e21c2" providerId="ADAL" clId="{E62F495B-C34F-2F41-BBFD-D098318B70D2}" dt="2022-03-25T14:32:18.204" v="1641" actId="14100"/>
          <ac:picMkLst>
            <pc:docMk/>
            <pc:sldMk cId="2512139766" sldId="305"/>
            <ac:picMk id="23" creationId="{665EE694-0D44-074F-A879-51BD927F3825}"/>
          </ac:picMkLst>
        </pc:picChg>
        <pc:picChg chg="del">
          <ac:chgData name="Zhang, Ziyuan" userId="16694480-4dac-48f9-85cd-1bcd771e21c2" providerId="ADAL" clId="{E62F495B-C34F-2F41-BBFD-D098318B70D2}" dt="2022-03-25T14:21:01.424" v="1128" actId="478"/>
          <ac:picMkLst>
            <pc:docMk/>
            <pc:sldMk cId="2512139766" sldId="305"/>
            <ac:picMk id="25" creationId="{FAF461AB-B855-5E4C-B25B-41D5079EE413}"/>
          </ac:picMkLst>
        </pc:picChg>
        <pc:picChg chg="del">
          <ac:chgData name="Zhang, Ziyuan" userId="16694480-4dac-48f9-85cd-1bcd771e21c2" providerId="ADAL" clId="{E62F495B-C34F-2F41-BBFD-D098318B70D2}" dt="2022-03-25T14:20:56.753" v="1124" actId="478"/>
          <ac:picMkLst>
            <pc:docMk/>
            <pc:sldMk cId="2512139766" sldId="305"/>
            <ac:picMk id="29" creationId="{40800BFF-82EB-8B4D-8BE2-93D72BBA74DA}"/>
          </ac:picMkLst>
        </pc:picChg>
        <pc:picChg chg="mod">
          <ac:chgData name="Zhang, Ziyuan" userId="16694480-4dac-48f9-85cd-1bcd771e21c2" providerId="ADAL" clId="{E62F495B-C34F-2F41-BBFD-D098318B70D2}" dt="2022-03-25T14:31:54.027" v="1637" actId="1036"/>
          <ac:picMkLst>
            <pc:docMk/>
            <pc:sldMk cId="2512139766" sldId="305"/>
            <ac:picMk id="36" creationId="{B37A52C6-1961-934D-B745-DEB084828264}"/>
          </ac:picMkLst>
        </pc:picChg>
        <pc:cxnChg chg="add mod">
          <ac:chgData name="Zhang, Ziyuan" userId="16694480-4dac-48f9-85cd-1bcd771e21c2" providerId="ADAL" clId="{E62F495B-C34F-2F41-BBFD-D098318B70D2}" dt="2022-03-25T14:31:54.027" v="1637" actId="1036"/>
          <ac:cxnSpMkLst>
            <pc:docMk/>
            <pc:sldMk cId="2512139766" sldId="305"/>
            <ac:cxnSpMk id="33" creationId="{DC72554E-4CAB-8548-BEA0-E6FB78890303}"/>
          </ac:cxnSpMkLst>
        </pc:cxnChg>
        <pc:cxnChg chg="add mod">
          <ac:chgData name="Zhang, Ziyuan" userId="16694480-4dac-48f9-85cd-1bcd771e21c2" providerId="ADAL" clId="{E62F495B-C34F-2F41-BBFD-D098318B70D2}" dt="2022-03-25T14:31:54.027" v="1637" actId="1036"/>
          <ac:cxnSpMkLst>
            <pc:docMk/>
            <pc:sldMk cId="2512139766" sldId="305"/>
            <ac:cxnSpMk id="35" creationId="{41709BEA-1E88-B743-A5A0-9D9823FB7DDD}"/>
          </ac:cxnSpMkLst>
        </pc:cxnChg>
      </pc:sldChg>
    </pc:docChg>
  </pc:docChgLst>
  <pc:docChgLst>
    <pc:chgData name="Zhang, Ziyuan" userId="16694480-4dac-48f9-85cd-1bcd771e21c2" providerId="ADAL" clId="{F9A4922F-55F1-9046-90C8-F53A1B3A9911}"/>
    <pc:docChg chg="undo custSel addSld delSld modSld sldOrd">
      <pc:chgData name="Zhang, Ziyuan" userId="16694480-4dac-48f9-85cd-1bcd771e21c2" providerId="ADAL" clId="{F9A4922F-55F1-9046-90C8-F53A1B3A9911}" dt="2021-11-09T20:43:13.953" v="1108" actId="20578"/>
      <pc:docMkLst>
        <pc:docMk/>
      </pc:docMkLst>
      <pc:sldChg chg="modSp mod">
        <pc:chgData name="Zhang, Ziyuan" userId="16694480-4dac-48f9-85cd-1bcd771e21c2" providerId="ADAL" clId="{F9A4922F-55F1-9046-90C8-F53A1B3A9911}" dt="2021-11-08T23:30:15.922" v="1075" actId="20577"/>
        <pc:sldMkLst>
          <pc:docMk/>
          <pc:sldMk cId="1584286757" sldId="259"/>
        </pc:sldMkLst>
        <pc:spChg chg="mod">
          <ac:chgData name="Zhang, Ziyuan" userId="16694480-4dac-48f9-85cd-1bcd771e21c2" providerId="ADAL" clId="{F9A4922F-55F1-9046-90C8-F53A1B3A9911}" dt="2021-11-08T23:30:15.922" v="1075" actId="20577"/>
          <ac:spMkLst>
            <pc:docMk/>
            <pc:sldMk cId="1584286757" sldId="259"/>
            <ac:spMk id="2" creationId="{00000000-0000-0000-0000-000000000000}"/>
          </ac:spMkLst>
        </pc:spChg>
      </pc:sldChg>
      <pc:sldChg chg="addSp delSp modSp mod">
        <pc:chgData name="Zhang, Ziyuan" userId="16694480-4dac-48f9-85cd-1bcd771e21c2" providerId="ADAL" clId="{F9A4922F-55F1-9046-90C8-F53A1B3A9911}" dt="2021-11-08T16:29:31.830" v="112"/>
        <pc:sldMkLst>
          <pc:docMk/>
          <pc:sldMk cId="1035593031" sldId="260"/>
        </pc:sldMkLst>
        <pc:spChg chg="mod">
          <ac:chgData name="Zhang, Ziyuan" userId="16694480-4dac-48f9-85cd-1bcd771e21c2" providerId="ADAL" clId="{F9A4922F-55F1-9046-90C8-F53A1B3A9911}" dt="2021-11-08T16:27:40.286" v="54" actId="20577"/>
          <ac:spMkLst>
            <pc:docMk/>
            <pc:sldMk cId="1035593031" sldId="260"/>
            <ac:spMk id="4" creationId="{00000000-0000-0000-0000-000000000000}"/>
          </ac:spMkLst>
        </pc:spChg>
        <pc:spChg chg="mod">
          <ac:chgData name="Zhang, Ziyuan" userId="16694480-4dac-48f9-85cd-1bcd771e21c2" providerId="ADAL" clId="{F9A4922F-55F1-9046-90C8-F53A1B3A9911}" dt="2021-11-08T16:29:07.948" v="58" actId="20577"/>
          <ac:spMkLst>
            <pc:docMk/>
            <pc:sldMk cId="1035593031" sldId="260"/>
            <ac:spMk id="5" creationId="{00000000-0000-0000-0000-000000000000}"/>
          </ac:spMkLst>
        </pc:spChg>
        <pc:spChg chg="add del mod">
          <ac:chgData name="Zhang, Ziyuan" userId="16694480-4dac-48f9-85cd-1bcd771e21c2" providerId="ADAL" clId="{F9A4922F-55F1-9046-90C8-F53A1B3A9911}" dt="2021-11-08T16:29:31.830" v="112"/>
          <ac:spMkLst>
            <pc:docMk/>
            <pc:sldMk cId="1035593031" sldId="260"/>
            <ac:spMk id="6" creationId="{19CB7945-19D9-6348-9BAF-F40133394B0B}"/>
          </ac:spMkLst>
        </pc:spChg>
        <pc:grpChg chg="mod">
          <ac:chgData name="Zhang, Ziyuan" userId="16694480-4dac-48f9-85cd-1bcd771e21c2" providerId="ADAL" clId="{F9A4922F-55F1-9046-90C8-F53A1B3A9911}" dt="2021-11-08T16:29:27.254" v="109" actId="1038"/>
          <ac:grpSpMkLst>
            <pc:docMk/>
            <pc:sldMk cId="1035593031" sldId="260"/>
            <ac:grpSpMk id="8" creationId="{55649A33-8ACA-6249-B151-287A71265A42}"/>
          </ac:grpSpMkLst>
        </pc:grpChg>
        <pc:grpChg chg="del">
          <ac:chgData name="Zhang, Ziyuan" userId="16694480-4dac-48f9-85cd-1bcd771e21c2" providerId="ADAL" clId="{F9A4922F-55F1-9046-90C8-F53A1B3A9911}" dt="2021-11-08T16:29:03.442" v="57" actId="478"/>
          <ac:grpSpMkLst>
            <pc:docMk/>
            <pc:sldMk cId="1035593031" sldId="260"/>
            <ac:grpSpMk id="24" creationId="{FCC715CA-DA10-4A44-9B46-68C189AD154C}"/>
          </ac:grpSpMkLst>
        </pc:grpChg>
        <pc:grpChg chg="mod">
          <ac:chgData name="Zhang, Ziyuan" userId="16694480-4dac-48f9-85cd-1bcd771e21c2" providerId="ADAL" clId="{F9A4922F-55F1-9046-90C8-F53A1B3A9911}" dt="2021-11-08T16:29:27.254" v="109" actId="1038"/>
          <ac:grpSpMkLst>
            <pc:docMk/>
            <pc:sldMk cId="1035593031" sldId="260"/>
            <ac:grpSpMk id="29" creationId="{783CA2E0-2562-C94B-AE47-1A640BD4D92F}"/>
          </ac:grpSpMkLst>
        </pc:grpChg>
        <pc:grpChg chg="mod">
          <ac:chgData name="Zhang, Ziyuan" userId="16694480-4dac-48f9-85cd-1bcd771e21c2" providerId="ADAL" clId="{F9A4922F-55F1-9046-90C8-F53A1B3A9911}" dt="2021-11-08T16:29:27.254" v="109" actId="1038"/>
          <ac:grpSpMkLst>
            <pc:docMk/>
            <pc:sldMk cId="1035593031" sldId="260"/>
            <ac:grpSpMk id="41" creationId="{FF242A53-390B-664F-98E6-E454EB94CF35}"/>
          </ac:grpSpMkLst>
        </pc:grpChg>
      </pc:sldChg>
      <pc:sldChg chg="addSp delSp modSp add mod">
        <pc:chgData name="Zhang, Ziyuan" userId="16694480-4dac-48f9-85cd-1bcd771e21c2" providerId="ADAL" clId="{F9A4922F-55F1-9046-90C8-F53A1B3A9911}" dt="2021-11-08T22:46:30.760" v="936" actId="14100"/>
        <pc:sldMkLst>
          <pc:docMk/>
          <pc:sldMk cId="1022668041" sldId="262"/>
        </pc:sldMkLst>
        <pc:spChg chg="mod">
          <ac:chgData name="Zhang, Ziyuan" userId="16694480-4dac-48f9-85cd-1bcd771e21c2" providerId="ADAL" clId="{F9A4922F-55F1-9046-90C8-F53A1B3A9911}" dt="2021-11-08T16:32:19.075" v="148" actId="20577"/>
          <ac:spMkLst>
            <pc:docMk/>
            <pc:sldMk cId="1022668041" sldId="262"/>
            <ac:spMk id="3" creationId="{6B9C6EEF-5D26-1346-B21F-3D29AE2BCAA6}"/>
          </ac:spMkLst>
        </pc:spChg>
        <pc:spChg chg="mod">
          <ac:chgData name="Zhang, Ziyuan" userId="16694480-4dac-48f9-85cd-1bcd771e21c2" providerId="ADAL" clId="{F9A4922F-55F1-9046-90C8-F53A1B3A9911}" dt="2021-11-08T16:32:06.725" v="138"/>
          <ac:spMkLst>
            <pc:docMk/>
            <pc:sldMk cId="1022668041" sldId="262"/>
            <ac:spMk id="4" creationId="{446ACF71-B13B-4BEA-8DC9-3F007973BCA3}"/>
          </ac:spMkLst>
        </pc:spChg>
        <pc:spChg chg="mod">
          <ac:chgData name="Zhang, Ziyuan" userId="16694480-4dac-48f9-85cd-1bcd771e21c2" providerId="ADAL" clId="{F9A4922F-55F1-9046-90C8-F53A1B3A9911}" dt="2021-11-08T16:32:06.725" v="138"/>
          <ac:spMkLst>
            <pc:docMk/>
            <pc:sldMk cId="1022668041" sldId="262"/>
            <ac:spMk id="5" creationId="{7FA9B3EB-CC5B-4C99-9438-4B6207A2C927}"/>
          </ac:spMkLst>
        </pc:spChg>
        <pc:spChg chg="mod">
          <ac:chgData name="Zhang, Ziyuan" userId="16694480-4dac-48f9-85cd-1bcd771e21c2" providerId="ADAL" clId="{F9A4922F-55F1-9046-90C8-F53A1B3A9911}" dt="2021-11-08T16:32:06.725" v="138"/>
          <ac:spMkLst>
            <pc:docMk/>
            <pc:sldMk cId="1022668041" sldId="262"/>
            <ac:spMk id="6" creationId="{CA8D5B36-7FD4-4C8D-BAA6-4E9877F207D7}"/>
          </ac:spMkLst>
        </pc:spChg>
        <pc:spChg chg="mod">
          <ac:chgData name="Zhang, Ziyuan" userId="16694480-4dac-48f9-85cd-1bcd771e21c2" providerId="ADAL" clId="{F9A4922F-55F1-9046-90C8-F53A1B3A9911}" dt="2021-11-08T22:46:24.180" v="933"/>
          <ac:spMkLst>
            <pc:docMk/>
            <pc:sldMk cId="1022668041" sldId="262"/>
            <ac:spMk id="19" creationId="{F4D3BD14-2251-2C42-BFF9-0C8C7A93A120}"/>
          </ac:spMkLst>
        </pc:spChg>
        <pc:grpChg chg="del mod">
          <ac:chgData name="Zhang, Ziyuan" userId="16694480-4dac-48f9-85cd-1bcd771e21c2" providerId="ADAL" clId="{F9A4922F-55F1-9046-90C8-F53A1B3A9911}" dt="2021-11-08T22:46:25.565" v="934" actId="478"/>
          <ac:grpSpMkLst>
            <pc:docMk/>
            <pc:sldMk cId="1022668041" sldId="262"/>
            <ac:grpSpMk id="7" creationId="{DA704182-B7DE-2949-B353-FDD1ACA1514E}"/>
          </ac:grpSpMkLst>
        </pc:grpChg>
        <pc:grpChg chg="add mod">
          <ac:chgData name="Zhang, Ziyuan" userId="16694480-4dac-48f9-85cd-1bcd771e21c2" providerId="ADAL" clId="{F9A4922F-55F1-9046-90C8-F53A1B3A9911}" dt="2021-11-08T22:46:30.760" v="936" actId="14100"/>
          <ac:grpSpMkLst>
            <pc:docMk/>
            <pc:sldMk cId="1022668041" sldId="262"/>
            <ac:grpSpMk id="17" creationId="{0CE8B0CC-AC06-DC40-98B3-06154ED796D5}"/>
          </ac:grpSpMkLst>
        </pc:grpChg>
        <pc:picChg chg="mod">
          <ac:chgData name="Zhang, Ziyuan" userId="16694480-4dac-48f9-85cd-1bcd771e21c2" providerId="ADAL" clId="{F9A4922F-55F1-9046-90C8-F53A1B3A9911}" dt="2021-11-08T22:46:24.180" v="933"/>
          <ac:picMkLst>
            <pc:docMk/>
            <pc:sldMk cId="1022668041" sldId="262"/>
            <ac:picMk id="18" creationId="{12EE5D0D-19C3-4843-AB8E-31960C2E8875}"/>
          </ac:picMkLst>
        </pc:picChg>
      </pc:sldChg>
      <pc:sldChg chg="del">
        <pc:chgData name="Zhang, Ziyuan" userId="16694480-4dac-48f9-85cd-1bcd771e21c2" providerId="ADAL" clId="{F9A4922F-55F1-9046-90C8-F53A1B3A9911}" dt="2021-11-08T15:59:58.551" v="42" actId="2696"/>
        <pc:sldMkLst>
          <pc:docMk/>
          <pc:sldMk cId="1123038945" sldId="262"/>
        </pc:sldMkLst>
      </pc:sldChg>
      <pc:sldChg chg="addSp delSp modSp add mod">
        <pc:chgData name="Zhang, Ziyuan" userId="16694480-4dac-48f9-85cd-1bcd771e21c2" providerId="ADAL" clId="{F9A4922F-55F1-9046-90C8-F53A1B3A9911}" dt="2021-11-08T22:54:24.926" v="958" actId="14100"/>
        <pc:sldMkLst>
          <pc:docMk/>
          <pc:sldMk cId="1900006400" sldId="268"/>
        </pc:sldMkLst>
        <pc:spChg chg="mod">
          <ac:chgData name="Zhang, Ziyuan" userId="16694480-4dac-48f9-85cd-1bcd771e21c2" providerId="ADAL" clId="{F9A4922F-55F1-9046-90C8-F53A1B3A9911}" dt="2021-11-08T22:05:16.792" v="762" actId="20577"/>
          <ac:spMkLst>
            <pc:docMk/>
            <pc:sldMk cId="1900006400" sldId="268"/>
            <ac:spMk id="2" creationId="{AB0658C6-4CF8-084D-B000-5DEDD68D3497}"/>
          </ac:spMkLst>
        </pc:spChg>
        <pc:spChg chg="mod">
          <ac:chgData name="Zhang, Ziyuan" userId="16694480-4dac-48f9-85cd-1bcd771e21c2" providerId="ADAL" clId="{F9A4922F-55F1-9046-90C8-F53A1B3A9911}" dt="2021-11-08T21:23:35.001" v="665" actId="20577"/>
          <ac:spMkLst>
            <pc:docMk/>
            <pc:sldMk cId="1900006400" sldId="268"/>
            <ac:spMk id="3" creationId="{6D4C8DE9-2826-614A-BB02-06209E4E7069}"/>
          </ac:spMkLst>
        </pc:spChg>
        <pc:spChg chg="mod">
          <ac:chgData name="Zhang, Ziyuan" userId="16694480-4dac-48f9-85cd-1bcd771e21c2" providerId="ADAL" clId="{F9A4922F-55F1-9046-90C8-F53A1B3A9911}" dt="2021-11-08T16:40:02.653" v="149"/>
          <ac:spMkLst>
            <pc:docMk/>
            <pc:sldMk cId="1900006400" sldId="268"/>
            <ac:spMk id="4" creationId="{CB068034-C7C1-4641-92AF-2E5DD4CECE74}"/>
          </ac:spMkLst>
        </pc:spChg>
        <pc:spChg chg="mod">
          <ac:chgData name="Zhang, Ziyuan" userId="16694480-4dac-48f9-85cd-1bcd771e21c2" providerId="ADAL" clId="{F9A4922F-55F1-9046-90C8-F53A1B3A9911}" dt="2021-11-08T16:40:02.653" v="149"/>
          <ac:spMkLst>
            <pc:docMk/>
            <pc:sldMk cId="1900006400" sldId="268"/>
            <ac:spMk id="5" creationId="{84981A93-95B0-4A88-9912-91BC2C737AD8}"/>
          </ac:spMkLst>
        </pc:spChg>
        <pc:spChg chg="mod">
          <ac:chgData name="Zhang, Ziyuan" userId="16694480-4dac-48f9-85cd-1bcd771e21c2" providerId="ADAL" clId="{F9A4922F-55F1-9046-90C8-F53A1B3A9911}" dt="2021-11-08T16:40:02.653" v="149"/>
          <ac:spMkLst>
            <pc:docMk/>
            <pc:sldMk cId="1900006400" sldId="268"/>
            <ac:spMk id="7" creationId="{FA1E2B28-88C8-4858-A2FD-48D62C11537A}"/>
          </ac:spMkLst>
        </pc:spChg>
        <pc:spChg chg="add mod">
          <ac:chgData name="Zhang, Ziyuan" userId="16694480-4dac-48f9-85cd-1bcd771e21c2" providerId="ADAL" clId="{F9A4922F-55F1-9046-90C8-F53A1B3A9911}" dt="2021-11-08T16:51:21.950" v="212" actId="164"/>
          <ac:spMkLst>
            <pc:docMk/>
            <pc:sldMk cId="1900006400" sldId="268"/>
            <ac:spMk id="11" creationId="{F24D7680-4C31-CF47-9703-42B8AAB46476}"/>
          </ac:spMkLst>
        </pc:spChg>
        <pc:spChg chg="mod">
          <ac:chgData name="Zhang, Ziyuan" userId="16694480-4dac-48f9-85cd-1bcd771e21c2" providerId="ADAL" clId="{F9A4922F-55F1-9046-90C8-F53A1B3A9911}" dt="2021-11-08T22:46:37.344" v="939"/>
          <ac:spMkLst>
            <pc:docMk/>
            <pc:sldMk cId="1900006400" sldId="268"/>
            <ac:spMk id="14" creationId="{72DF8A6E-0937-E545-ABAE-7634F271F8D0}"/>
          </ac:spMkLst>
        </pc:spChg>
        <pc:grpChg chg="add del mod">
          <ac:chgData name="Zhang, Ziyuan" userId="16694480-4dac-48f9-85cd-1bcd771e21c2" providerId="ADAL" clId="{F9A4922F-55F1-9046-90C8-F53A1B3A9911}" dt="2021-11-08T22:46:36.905" v="938" actId="478"/>
          <ac:grpSpMkLst>
            <pc:docMk/>
            <pc:sldMk cId="1900006400" sldId="268"/>
            <ac:grpSpMk id="6" creationId="{7027B594-4D91-3B4B-BD4D-2C66908F4BCC}"/>
          </ac:grpSpMkLst>
        </pc:grpChg>
        <pc:grpChg chg="add mod">
          <ac:chgData name="Zhang, Ziyuan" userId="16694480-4dac-48f9-85cd-1bcd771e21c2" providerId="ADAL" clId="{F9A4922F-55F1-9046-90C8-F53A1B3A9911}" dt="2021-11-08T22:46:40.774" v="940" actId="1076"/>
          <ac:grpSpMkLst>
            <pc:docMk/>
            <pc:sldMk cId="1900006400" sldId="268"/>
            <ac:grpSpMk id="12" creationId="{55A59AD5-8482-6B47-BCA5-999833C2283B}"/>
          </ac:grpSpMkLst>
        </pc:grpChg>
        <pc:picChg chg="add del mod">
          <ac:chgData name="Zhang, Ziyuan" userId="16694480-4dac-48f9-85cd-1bcd771e21c2" providerId="ADAL" clId="{F9A4922F-55F1-9046-90C8-F53A1B3A9911}" dt="2021-11-08T22:53:31.725" v="952" actId="478"/>
          <ac:picMkLst>
            <pc:docMk/>
            <pc:sldMk cId="1900006400" sldId="268"/>
            <ac:picMk id="8" creationId="{97B1F4B1-8D14-2A41-B245-1FECB29AB9C3}"/>
          </ac:picMkLst>
        </pc:picChg>
        <pc:picChg chg="add mod">
          <ac:chgData name="Zhang, Ziyuan" userId="16694480-4dac-48f9-85cd-1bcd771e21c2" providerId="ADAL" clId="{F9A4922F-55F1-9046-90C8-F53A1B3A9911}" dt="2021-11-08T16:51:21.950" v="212" actId="164"/>
          <ac:picMkLst>
            <pc:docMk/>
            <pc:sldMk cId="1900006400" sldId="268"/>
            <ac:picMk id="9" creationId="{71C9012A-48E4-AF4D-B593-4CC1A3A52B54}"/>
          </ac:picMkLst>
        </pc:picChg>
        <pc:picChg chg="del mod">
          <ac:chgData name="Zhang, Ziyuan" userId="16694480-4dac-48f9-85cd-1bcd771e21c2" providerId="ADAL" clId="{F9A4922F-55F1-9046-90C8-F53A1B3A9911}" dt="2021-11-08T22:51:08.325" v="946" actId="478"/>
          <ac:picMkLst>
            <pc:docMk/>
            <pc:sldMk cId="1900006400" sldId="268"/>
            <ac:picMk id="10" creationId="{C37A3FD6-3036-074C-962E-D8C318D79B0C}"/>
          </ac:picMkLst>
        </pc:picChg>
        <pc:picChg chg="mod">
          <ac:chgData name="Zhang, Ziyuan" userId="16694480-4dac-48f9-85cd-1bcd771e21c2" providerId="ADAL" clId="{F9A4922F-55F1-9046-90C8-F53A1B3A9911}" dt="2021-11-08T22:46:37.344" v="939"/>
          <ac:picMkLst>
            <pc:docMk/>
            <pc:sldMk cId="1900006400" sldId="268"/>
            <ac:picMk id="13" creationId="{2339BC9F-FE05-994B-862B-F9DFABA0DE23}"/>
          </ac:picMkLst>
        </pc:picChg>
        <pc:picChg chg="add mod">
          <ac:chgData name="Zhang, Ziyuan" userId="16694480-4dac-48f9-85cd-1bcd771e21c2" providerId="ADAL" clId="{F9A4922F-55F1-9046-90C8-F53A1B3A9911}" dt="2021-11-08T22:51:15.590" v="951" actId="14100"/>
          <ac:picMkLst>
            <pc:docMk/>
            <pc:sldMk cId="1900006400" sldId="268"/>
            <ac:picMk id="16" creationId="{93663E20-0FB0-7247-9F90-6896D8EB3BB1}"/>
          </ac:picMkLst>
        </pc:picChg>
        <pc:picChg chg="add mod">
          <ac:chgData name="Zhang, Ziyuan" userId="16694480-4dac-48f9-85cd-1bcd771e21c2" providerId="ADAL" clId="{F9A4922F-55F1-9046-90C8-F53A1B3A9911}" dt="2021-11-08T22:54:24.926" v="958" actId="14100"/>
          <ac:picMkLst>
            <pc:docMk/>
            <pc:sldMk cId="1900006400" sldId="268"/>
            <ac:picMk id="18" creationId="{FEA46F43-E627-7A40-9EFD-50681456D012}"/>
          </ac:picMkLst>
        </pc:picChg>
      </pc:sldChg>
      <pc:sldChg chg="del">
        <pc:chgData name="Zhang, Ziyuan" userId="16694480-4dac-48f9-85cd-1bcd771e21c2" providerId="ADAL" clId="{F9A4922F-55F1-9046-90C8-F53A1B3A9911}" dt="2021-11-08T15:59:45.627" v="40" actId="2696"/>
        <pc:sldMkLst>
          <pc:docMk/>
          <pc:sldMk cId="1690468792" sldId="280"/>
        </pc:sldMkLst>
      </pc:sldChg>
      <pc:sldChg chg="del">
        <pc:chgData name="Zhang, Ziyuan" userId="16694480-4dac-48f9-85cd-1bcd771e21c2" providerId="ADAL" clId="{F9A4922F-55F1-9046-90C8-F53A1B3A9911}" dt="2021-11-08T15:59:54.914" v="41" actId="2696"/>
        <pc:sldMkLst>
          <pc:docMk/>
          <pc:sldMk cId="2488688658" sldId="281"/>
        </pc:sldMkLst>
      </pc:sldChg>
      <pc:sldChg chg="del">
        <pc:chgData name="Zhang, Ziyuan" userId="16694480-4dac-48f9-85cd-1bcd771e21c2" providerId="ADAL" clId="{F9A4922F-55F1-9046-90C8-F53A1B3A9911}" dt="2021-11-08T15:59:59.080" v="43" actId="2696"/>
        <pc:sldMkLst>
          <pc:docMk/>
          <pc:sldMk cId="4239430145" sldId="283"/>
        </pc:sldMkLst>
      </pc:sldChg>
      <pc:sldChg chg="del">
        <pc:chgData name="Zhang, Ziyuan" userId="16694480-4dac-48f9-85cd-1bcd771e21c2" providerId="ADAL" clId="{F9A4922F-55F1-9046-90C8-F53A1B3A9911}" dt="2021-11-08T16:00:00.930" v="44" actId="2696"/>
        <pc:sldMkLst>
          <pc:docMk/>
          <pc:sldMk cId="2208273138" sldId="284"/>
        </pc:sldMkLst>
      </pc:sldChg>
      <pc:sldChg chg="del">
        <pc:chgData name="Zhang, Ziyuan" userId="16694480-4dac-48f9-85cd-1bcd771e21c2" providerId="ADAL" clId="{F9A4922F-55F1-9046-90C8-F53A1B3A9911}" dt="2021-11-08T16:00:05.851" v="47" actId="2696"/>
        <pc:sldMkLst>
          <pc:docMk/>
          <pc:sldMk cId="799372141" sldId="285"/>
        </pc:sldMkLst>
      </pc:sldChg>
      <pc:sldChg chg="addSp modSp mod">
        <pc:chgData name="Zhang, Ziyuan" userId="16694480-4dac-48f9-85cd-1bcd771e21c2" providerId="ADAL" clId="{F9A4922F-55F1-9046-90C8-F53A1B3A9911}" dt="2021-11-08T23:32:13.500" v="1107" actId="20577"/>
        <pc:sldMkLst>
          <pc:docMk/>
          <pc:sldMk cId="1961289841" sldId="286"/>
        </pc:sldMkLst>
        <pc:spChg chg="mod">
          <ac:chgData name="Zhang, Ziyuan" userId="16694480-4dac-48f9-85cd-1bcd771e21c2" providerId="ADAL" clId="{F9A4922F-55F1-9046-90C8-F53A1B3A9911}" dt="2021-11-08T22:29:08.214" v="916" actId="20577"/>
          <ac:spMkLst>
            <pc:docMk/>
            <pc:sldMk cId="1961289841" sldId="286"/>
            <ac:spMk id="4" creationId="{00000000-0000-0000-0000-000000000000}"/>
          </ac:spMkLst>
        </pc:spChg>
        <pc:spChg chg="mod">
          <ac:chgData name="Zhang, Ziyuan" userId="16694480-4dac-48f9-85cd-1bcd771e21c2" providerId="ADAL" clId="{F9A4922F-55F1-9046-90C8-F53A1B3A9911}" dt="2021-11-08T23:17:55.820" v="1022"/>
          <ac:spMkLst>
            <pc:docMk/>
            <pc:sldMk cId="1961289841" sldId="286"/>
            <ac:spMk id="8" creationId="{8D27644F-7D8A-9C45-8F07-0FAA90BA70C3}"/>
          </ac:spMkLst>
        </pc:spChg>
        <pc:spChg chg="mod">
          <ac:chgData name="Zhang, Ziyuan" userId="16694480-4dac-48f9-85cd-1bcd771e21c2" providerId="ADAL" clId="{F9A4922F-55F1-9046-90C8-F53A1B3A9911}" dt="2021-11-08T23:32:13.500" v="1107" actId="20577"/>
          <ac:spMkLst>
            <pc:docMk/>
            <pc:sldMk cId="1961289841" sldId="286"/>
            <ac:spMk id="11" creationId="{BD188E92-9B72-49F5-BD48-633252705B9C}"/>
          </ac:spMkLst>
        </pc:spChg>
        <pc:grpChg chg="add mod">
          <ac:chgData name="Zhang, Ziyuan" userId="16694480-4dac-48f9-85cd-1bcd771e21c2" providerId="ADAL" clId="{F9A4922F-55F1-9046-90C8-F53A1B3A9911}" dt="2021-11-08T23:31:55.349" v="1076" actId="1076"/>
          <ac:grpSpMkLst>
            <pc:docMk/>
            <pc:sldMk cId="1961289841" sldId="286"/>
            <ac:grpSpMk id="5" creationId="{9BABBB5B-010F-4F4C-892A-EFD1368D133E}"/>
          </ac:grpSpMkLst>
        </pc:grpChg>
        <pc:picChg chg="mod">
          <ac:chgData name="Zhang, Ziyuan" userId="16694480-4dac-48f9-85cd-1bcd771e21c2" providerId="ADAL" clId="{F9A4922F-55F1-9046-90C8-F53A1B3A9911}" dt="2021-11-08T23:17:55.820" v="1022"/>
          <ac:picMkLst>
            <pc:docMk/>
            <pc:sldMk cId="1961289841" sldId="286"/>
            <ac:picMk id="7" creationId="{8C982FC0-95DF-864F-9E80-65BEAE86506D}"/>
          </ac:picMkLst>
        </pc:picChg>
        <pc:picChg chg="add mod">
          <ac:chgData name="Zhang, Ziyuan" userId="16694480-4dac-48f9-85cd-1bcd771e21c2" providerId="ADAL" clId="{F9A4922F-55F1-9046-90C8-F53A1B3A9911}" dt="2021-11-08T23:31:57.330" v="1077" actId="1076"/>
          <ac:picMkLst>
            <pc:docMk/>
            <pc:sldMk cId="1961289841" sldId="286"/>
            <ac:picMk id="9" creationId="{FFFA2348-120C-9244-A56D-601C62E0CD6E}"/>
          </ac:picMkLst>
        </pc:picChg>
        <pc:picChg chg="add mod">
          <ac:chgData name="Zhang, Ziyuan" userId="16694480-4dac-48f9-85cd-1bcd771e21c2" providerId="ADAL" clId="{F9A4922F-55F1-9046-90C8-F53A1B3A9911}" dt="2021-11-08T23:31:59.275" v="1078" actId="1076"/>
          <ac:picMkLst>
            <pc:docMk/>
            <pc:sldMk cId="1961289841" sldId="286"/>
            <ac:picMk id="10" creationId="{956E0935-A00B-E244-A907-F5563F016D66}"/>
          </ac:picMkLst>
        </pc:picChg>
      </pc:sldChg>
      <pc:sldChg chg="del">
        <pc:chgData name="Zhang, Ziyuan" userId="16694480-4dac-48f9-85cd-1bcd771e21c2" providerId="ADAL" clId="{F9A4922F-55F1-9046-90C8-F53A1B3A9911}" dt="2021-11-08T16:00:03.478" v="45" actId="2696"/>
        <pc:sldMkLst>
          <pc:docMk/>
          <pc:sldMk cId="3614423085" sldId="287"/>
        </pc:sldMkLst>
      </pc:sldChg>
      <pc:sldChg chg="del">
        <pc:chgData name="Zhang, Ziyuan" userId="16694480-4dac-48f9-85cd-1bcd771e21c2" providerId="ADAL" clId="{F9A4922F-55F1-9046-90C8-F53A1B3A9911}" dt="2021-11-08T16:43:18.421" v="157" actId="2696"/>
        <pc:sldMkLst>
          <pc:docMk/>
          <pc:sldMk cId="3618588254" sldId="289"/>
        </pc:sldMkLst>
      </pc:sldChg>
      <pc:sldChg chg="del">
        <pc:chgData name="Zhang, Ziyuan" userId="16694480-4dac-48f9-85cd-1bcd771e21c2" providerId="ADAL" clId="{F9A4922F-55F1-9046-90C8-F53A1B3A9911}" dt="2021-11-08T15:53:15.322" v="0" actId="2696"/>
        <pc:sldMkLst>
          <pc:docMk/>
          <pc:sldMk cId="1643128044" sldId="291"/>
        </pc:sldMkLst>
      </pc:sldChg>
      <pc:sldChg chg="del">
        <pc:chgData name="Zhang, Ziyuan" userId="16694480-4dac-48f9-85cd-1bcd771e21c2" providerId="ADAL" clId="{F9A4922F-55F1-9046-90C8-F53A1B3A9911}" dt="2021-11-08T16:00:04.530" v="46" actId="2696"/>
        <pc:sldMkLst>
          <pc:docMk/>
          <pc:sldMk cId="640528287" sldId="292"/>
        </pc:sldMkLst>
      </pc:sldChg>
      <pc:sldChg chg="addSp delSp modSp add mod">
        <pc:chgData name="Zhang, Ziyuan" userId="16694480-4dac-48f9-85cd-1bcd771e21c2" providerId="ADAL" clId="{F9A4922F-55F1-9046-90C8-F53A1B3A9911}" dt="2021-11-08T22:46:21.623" v="932" actId="164"/>
        <pc:sldMkLst>
          <pc:docMk/>
          <pc:sldMk cId="200923619" sldId="294"/>
        </pc:sldMkLst>
        <pc:spChg chg="mod">
          <ac:chgData name="Zhang, Ziyuan" userId="16694480-4dac-48f9-85cd-1bcd771e21c2" providerId="ADAL" clId="{F9A4922F-55F1-9046-90C8-F53A1B3A9911}" dt="2021-11-08T16:28:43.395" v="55" actId="20577"/>
          <ac:spMkLst>
            <pc:docMk/>
            <pc:sldMk cId="200923619" sldId="294"/>
            <ac:spMk id="4" creationId="{00000000-0000-0000-0000-000000000000}"/>
          </ac:spMkLst>
        </pc:spChg>
        <pc:spChg chg="mod">
          <ac:chgData name="Zhang, Ziyuan" userId="16694480-4dac-48f9-85cd-1bcd771e21c2" providerId="ADAL" clId="{F9A4922F-55F1-9046-90C8-F53A1B3A9911}" dt="2021-11-08T16:30:49.211" v="137" actId="20577"/>
          <ac:spMkLst>
            <pc:docMk/>
            <pc:sldMk cId="200923619" sldId="294"/>
            <ac:spMk id="5" creationId="{00000000-0000-0000-0000-000000000000}"/>
          </ac:spMkLst>
        </pc:spChg>
        <pc:spChg chg="mod">
          <ac:chgData name="Zhang, Ziyuan" userId="16694480-4dac-48f9-85cd-1bcd771e21c2" providerId="ADAL" clId="{F9A4922F-55F1-9046-90C8-F53A1B3A9911}" dt="2021-11-08T16:30:26.095" v="119"/>
          <ac:spMkLst>
            <pc:docMk/>
            <pc:sldMk cId="200923619" sldId="294"/>
            <ac:spMk id="50" creationId="{590E3B85-80AB-8545-8BCE-680CBA5CAD06}"/>
          </ac:spMkLst>
        </pc:spChg>
        <pc:spChg chg="add mod">
          <ac:chgData name="Zhang, Ziyuan" userId="16694480-4dac-48f9-85cd-1bcd771e21c2" providerId="ADAL" clId="{F9A4922F-55F1-9046-90C8-F53A1B3A9911}" dt="2021-11-08T22:46:21.623" v="932" actId="164"/>
          <ac:spMkLst>
            <pc:docMk/>
            <pc:sldMk cId="200923619" sldId="294"/>
            <ac:spMk id="52" creationId="{9B85EEBD-7356-774A-A9B0-4F0FE120E655}"/>
          </ac:spMkLst>
        </pc:spChg>
        <pc:grpChg chg="add mod">
          <ac:chgData name="Zhang, Ziyuan" userId="16694480-4dac-48f9-85cd-1bcd771e21c2" providerId="ADAL" clId="{F9A4922F-55F1-9046-90C8-F53A1B3A9911}" dt="2021-11-08T22:46:21.623" v="932" actId="164"/>
          <ac:grpSpMkLst>
            <pc:docMk/>
            <pc:sldMk cId="200923619" sldId="294"/>
            <ac:grpSpMk id="6" creationId="{32622650-E8C4-7D45-8383-968AD60CAFA0}"/>
          </ac:grpSpMkLst>
        </pc:grpChg>
        <pc:grpChg chg="del">
          <ac:chgData name="Zhang, Ziyuan" userId="16694480-4dac-48f9-85cd-1bcd771e21c2" providerId="ADAL" clId="{F9A4922F-55F1-9046-90C8-F53A1B3A9911}" dt="2021-11-08T16:29:46.640" v="116" actId="478"/>
          <ac:grpSpMkLst>
            <pc:docMk/>
            <pc:sldMk cId="200923619" sldId="294"/>
            <ac:grpSpMk id="8" creationId="{55649A33-8ACA-6249-B151-287A71265A42}"/>
          </ac:grpSpMkLst>
        </pc:grpChg>
        <pc:grpChg chg="mod">
          <ac:chgData name="Zhang, Ziyuan" userId="16694480-4dac-48f9-85cd-1bcd771e21c2" providerId="ADAL" clId="{F9A4922F-55F1-9046-90C8-F53A1B3A9911}" dt="2021-11-08T16:30:30.512" v="121" actId="1076"/>
          <ac:grpSpMkLst>
            <pc:docMk/>
            <pc:sldMk cId="200923619" sldId="294"/>
            <ac:grpSpMk id="24" creationId="{FCC715CA-DA10-4A44-9B46-68C189AD154C}"/>
          </ac:grpSpMkLst>
        </pc:grpChg>
        <pc:grpChg chg="del">
          <ac:chgData name="Zhang, Ziyuan" userId="16694480-4dac-48f9-85cd-1bcd771e21c2" providerId="ADAL" clId="{F9A4922F-55F1-9046-90C8-F53A1B3A9911}" dt="2021-11-08T16:29:47.489" v="117" actId="478"/>
          <ac:grpSpMkLst>
            <pc:docMk/>
            <pc:sldMk cId="200923619" sldId="294"/>
            <ac:grpSpMk id="29" creationId="{783CA2E0-2562-C94B-AE47-1A640BD4D92F}"/>
          </ac:grpSpMkLst>
        </pc:grpChg>
        <pc:grpChg chg="del">
          <ac:chgData name="Zhang, Ziyuan" userId="16694480-4dac-48f9-85cd-1bcd771e21c2" providerId="ADAL" clId="{F9A4922F-55F1-9046-90C8-F53A1B3A9911}" dt="2021-11-08T16:29:45.307" v="115" actId="478"/>
          <ac:grpSpMkLst>
            <pc:docMk/>
            <pc:sldMk cId="200923619" sldId="294"/>
            <ac:grpSpMk id="41" creationId="{FF242A53-390B-664F-98E6-E454EB94CF35}"/>
          </ac:grpSpMkLst>
        </pc:grpChg>
        <pc:grpChg chg="add del mod">
          <ac:chgData name="Zhang, Ziyuan" userId="16694480-4dac-48f9-85cd-1bcd771e21c2" providerId="ADAL" clId="{F9A4922F-55F1-9046-90C8-F53A1B3A9911}" dt="2021-11-08T22:45:34.185" v="925" actId="478"/>
          <ac:grpSpMkLst>
            <pc:docMk/>
            <pc:sldMk cId="200923619" sldId="294"/>
            <ac:grpSpMk id="48" creationId="{3BC24671-1A5D-CB4F-A12C-D577D1E70152}"/>
          </ac:grpSpMkLst>
        </pc:grpChg>
        <pc:picChg chg="mod">
          <ac:chgData name="Zhang, Ziyuan" userId="16694480-4dac-48f9-85cd-1bcd771e21c2" providerId="ADAL" clId="{F9A4922F-55F1-9046-90C8-F53A1B3A9911}" dt="2021-11-08T16:30:26.095" v="119"/>
          <ac:picMkLst>
            <pc:docMk/>
            <pc:sldMk cId="200923619" sldId="294"/>
            <ac:picMk id="49" creationId="{F2839E94-CED3-834F-907A-9F782DD36CE2}"/>
          </ac:picMkLst>
        </pc:picChg>
        <pc:picChg chg="add mod">
          <ac:chgData name="Zhang, Ziyuan" userId="16694480-4dac-48f9-85cd-1bcd771e21c2" providerId="ADAL" clId="{F9A4922F-55F1-9046-90C8-F53A1B3A9911}" dt="2021-11-08T22:46:21.623" v="932" actId="164"/>
          <ac:picMkLst>
            <pc:docMk/>
            <pc:sldMk cId="200923619" sldId="294"/>
            <ac:picMk id="51" creationId="{B228B8F6-D5AD-4447-A4E3-ADED800FFA7D}"/>
          </ac:picMkLst>
        </pc:picChg>
      </pc:sldChg>
      <pc:sldChg chg="addSp delSp modSp add mod">
        <pc:chgData name="Zhang, Ziyuan" userId="16694480-4dac-48f9-85cd-1bcd771e21c2" providerId="ADAL" clId="{F9A4922F-55F1-9046-90C8-F53A1B3A9911}" dt="2021-11-08T23:09:55.265" v="972" actId="20577"/>
        <pc:sldMkLst>
          <pc:docMk/>
          <pc:sldMk cId="2224855759" sldId="295"/>
        </pc:sldMkLst>
        <pc:spChg chg="mod">
          <ac:chgData name="Zhang, Ziyuan" userId="16694480-4dac-48f9-85cd-1bcd771e21c2" providerId="ADAL" clId="{F9A4922F-55F1-9046-90C8-F53A1B3A9911}" dt="2021-11-08T22:10:14.735" v="768" actId="20577"/>
          <ac:spMkLst>
            <pc:docMk/>
            <pc:sldMk cId="2224855759" sldId="295"/>
            <ac:spMk id="4" creationId="{00000000-0000-0000-0000-000000000000}"/>
          </ac:spMkLst>
        </pc:spChg>
        <pc:spChg chg="mod">
          <ac:chgData name="Zhang, Ziyuan" userId="16694480-4dac-48f9-85cd-1bcd771e21c2" providerId="ADAL" clId="{F9A4922F-55F1-9046-90C8-F53A1B3A9911}" dt="2021-11-08T23:09:55.265" v="972" actId="20577"/>
          <ac:spMkLst>
            <pc:docMk/>
            <pc:sldMk cId="2224855759" sldId="295"/>
            <ac:spMk id="5" creationId="{00000000-0000-0000-0000-000000000000}"/>
          </ac:spMkLst>
        </pc:spChg>
        <pc:spChg chg="mod">
          <ac:chgData name="Zhang, Ziyuan" userId="16694480-4dac-48f9-85cd-1bcd771e21c2" providerId="ADAL" clId="{F9A4922F-55F1-9046-90C8-F53A1B3A9911}" dt="2021-11-08T16:55:05.080" v="268" actId="20577"/>
          <ac:spMkLst>
            <pc:docMk/>
            <pc:sldMk cId="2224855759" sldId="295"/>
            <ac:spMk id="30" creationId="{2A2F1503-F269-7F44-8B3E-1A5B4BF8981B}"/>
          </ac:spMkLst>
        </pc:spChg>
        <pc:grpChg chg="del">
          <ac:chgData name="Zhang, Ziyuan" userId="16694480-4dac-48f9-85cd-1bcd771e21c2" providerId="ADAL" clId="{F9A4922F-55F1-9046-90C8-F53A1B3A9911}" dt="2021-11-08T16:55:06.799" v="269" actId="478"/>
          <ac:grpSpMkLst>
            <pc:docMk/>
            <pc:sldMk cId="2224855759" sldId="295"/>
            <ac:grpSpMk id="8" creationId="{55649A33-8ACA-6249-B151-287A71265A42}"/>
          </ac:grpSpMkLst>
        </pc:grpChg>
        <pc:grpChg chg="del">
          <ac:chgData name="Zhang, Ziyuan" userId="16694480-4dac-48f9-85cd-1bcd771e21c2" providerId="ADAL" clId="{F9A4922F-55F1-9046-90C8-F53A1B3A9911}" dt="2021-11-08T16:55:07.525" v="270" actId="478"/>
          <ac:grpSpMkLst>
            <pc:docMk/>
            <pc:sldMk cId="2224855759" sldId="295"/>
            <ac:grpSpMk id="29" creationId="{783CA2E0-2562-C94B-AE47-1A640BD4D92F}"/>
          </ac:grpSpMkLst>
        </pc:grpChg>
        <pc:grpChg chg="del">
          <ac:chgData name="Zhang, Ziyuan" userId="16694480-4dac-48f9-85cd-1bcd771e21c2" providerId="ADAL" clId="{F9A4922F-55F1-9046-90C8-F53A1B3A9911}" dt="2021-11-08T16:55:04.279" v="267" actId="478"/>
          <ac:grpSpMkLst>
            <pc:docMk/>
            <pc:sldMk cId="2224855759" sldId="295"/>
            <ac:grpSpMk id="41" creationId="{FF242A53-390B-664F-98E6-E454EB94CF35}"/>
          </ac:grpSpMkLst>
        </pc:grpChg>
        <pc:picChg chg="add del mod">
          <ac:chgData name="Zhang, Ziyuan" userId="16694480-4dac-48f9-85cd-1bcd771e21c2" providerId="ADAL" clId="{F9A4922F-55F1-9046-90C8-F53A1B3A9911}" dt="2021-11-08T17:43:01.995" v="596" actId="478"/>
          <ac:picMkLst>
            <pc:docMk/>
            <pc:sldMk cId="2224855759" sldId="295"/>
            <ac:picMk id="7" creationId="{4C9650C0-548F-774E-96FB-3CB719BB2490}"/>
          </ac:picMkLst>
        </pc:picChg>
        <pc:picChg chg="add mod">
          <ac:chgData name="Zhang, Ziyuan" userId="16694480-4dac-48f9-85cd-1bcd771e21c2" providerId="ADAL" clId="{F9A4922F-55F1-9046-90C8-F53A1B3A9911}" dt="2021-11-08T17:43:07.503" v="599" actId="14100"/>
          <ac:picMkLst>
            <pc:docMk/>
            <pc:sldMk cId="2224855759" sldId="295"/>
            <ac:picMk id="10" creationId="{9A2EEEBB-3854-8944-97A6-70229CE15622}"/>
          </ac:picMkLst>
        </pc:picChg>
      </pc:sldChg>
      <pc:sldChg chg="modSp add del mod">
        <pc:chgData name="Zhang, Ziyuan" userId="16694480-4dac-48f9-85cd-1bcd771e21c2" providerId="ADAL" clId="{F9A4922F-55F1-9046-90C8-F53A1B3A9911}" dt="2021-11-08T16:49:38.935" v="207" actId="2696"/>
        <pc:sldMkLst>
          <pc:docMk/>
          <pc:sldMk cId="3389335926" sldId="295"/>
        </pc:sldMkLst>
        <pc:spChg chg="mod">
          <ac:chgData name="Zhang, Ziyuan" userId="16694480-4dac-48f9-85cd-1bcd771e21c2" providerId="ADAL" clId="{F9A4922F-55F1-9046-90C8-F53A1B3A9911}" dt="2021-11-08T16:48:24.594" v="184" actId="20577"/>
          <ac:spMkLst>
            <pc:docMk/>
            <pc:sldMk cId="3389335926" sldId="295"/>
            <ac:spMk id="4" creationId="{00000000-0000-0000-0000-000000000000}"/>
          </ac:spMkLst>
        </pc:spChg>
        <pc:spChg chg="mod">
          <ac:chgData name="Zhang, Ziyuan" userId="16694480-4dac-48f9-85cd-1bcd771e21c2" providerId="ADAL" clId="{F9A4922F-55F1-9046-90C8-F53A1B3A9911}" dt="2021-11-08T16:49:37.138" v="206" actId="5793"/>
          <ac:spMkLst>
            <pc:docMk/>
            <pc:sldMk cId="3389335926" sldId="295"/>
            <ac:spMk id="5" creationId="{00000000-0000-0000-0000-000000000000}"/>
          </ac:spMkLst>
        </pc:spChg>
      </pc:sldChg>
      <pc:sldChg chg="addSp delSp modSp add mod">
        <pc:chgData name="Zhang, Ziyuan" userId="16694480-4dac-48f9-85cd-1bcd771e21c2" providerId="ADAL" clId="{F9A4922F-55F1-9046-90C8-F53A1B3A9911}" dt="2021-11-08T21:11:45.667" v="647" actId="14100"/>
        <pc:sldMkLst>
          <pc:docMk/>
          <pc:sldMk cId="1924642878" sldId="296"/>
        </pc:sldMkLst>
        <pc:spChg chg="mod">
          <ac:chgData name="Zhang, Ziyuan" userId="16694480-4dac-48f9-85cd-1bcd771e21c2" providerId="ADAL" clId="{F9A4922F-55F1-9046-90C8-F53A1B3A9911}" dt="2021-11-08T17:12:35.362" v="594" actId="20577"/>
          <ac:spMkLst>
            <pc:docMk/>
            <pc:sldMk cId="1924642878" sldId="296"/>
            <ac:spMk id="4" creationId="{00000000-0000-0000-0000-000000000000}"/>
          </ac:spMkLst>
        </pc:spChg>
        <pc:spChg chg="del mod">
          <ac:chgData name="Zhang, Ziyuan" userId="16694480-4dac-48f9-85cd-1bcd771e21c2" providerId="ADAL" clId="{F9A4922F-55F1-9046-90C8-F53A1B3A9911}" dt="2021-11-08T21:11:35.450" v="640"/>
          <ac:spMkLst>
            <pc:docMk/>
            <pc:sldMk cId="1924642878" sldId="296"/>
            <ac:spMk id="5" creationId="{00000000-0000-0000-0000-000000000000}"/>
          </ac:spMkLst>
        </pc:spChg>
        <pc:picChg chg="del">
          <ac:chgData name="Zhang, Ziyuan" userId="16694480-4dac-48f9-85cd-1bcd771e21c2" providerId="ADAL" clId="{F9A4922F-55F1-9046-90C8-F53A1B3A9911}" dt="2021-11-08T17:02:17.386" v="422" actId="478"/>
          <ac:picMkLst>
            <pc:docMk/>
            <pc:sldMk cId="1924642878" sldId="296"/>
            <ac:picMk id="7" creationId="{4C9650C0-548F-774E-96FB-3CB719BB2490}"/>
          </ac:picMkLst>
        </pc:picChg>
        <pc:picChg chg="add del mod">
          <ac:chgData name="Zhang, Ziyuan" userId="16694480-4dac-48f9-85cd-1bcd771e21c2" providerId="ADAL" clId="{F9A4922F-55F1-9046-90C8-F53A1B3A9911}" dt="2021-11-08T21:11:37.322" v="641" actId="478"/>
          <ac:picMkLst>
            <pc:docMk/>
            <pc:sldMk cId="1924642878" sldId="296"/>
            <ac:picMk id="8" creationId="{C38EAD32-AE46-AC47-B40D-F1F03AC8AFCB}"/>
          </ac:picMkLst>
        </pc:picChg>
        <pc:picChg chg="add mod">
          <ac:chgData name="Zhang, Ziyuan" userId="16694480-4dac-48f9-85cd-1bcd771e21c2" providerId="ADAL" clId="{F9A4922F-55F1-9046-90C8-F53A1B3A9911}" dt="2021-11-08T21:11:45.667" v="647" actId="14100"/>
          <ac:picMkLst>
            <pc:docMk/>
            <pc:sldMk cId="1924642878" sldId="296"/>
            <ac:picMk id="10" creationId="{3EA7B148-0BD2-5E40-9074-A118B855B372}"/>
          </ac:picMkLst>
        </pc:picChg>
      </pc:sldChg>
      <pc:sldChg chg="addSp delSp modSp add mod">
        <pc:chgData name="Zhang, Ziyuan" userId="16694480-4dac-48f9-85cd-1bcd771e21c2" providerId="ADAL" clId="{F9A4922F-55F1-9046-90C8-F53A1B3A9911}" dt="2021-11-08T21:11:07.683" v="639" actId="14100"/>
        <pc:sldMkLst>
          <pc:docMk/>
          <pc:sldMk cId="2955020998" sldId="297"/>
        </pc:sldMkLst>
        <pc:spChg chg="mod">
          <ac:chgData name="Zhang, Ziyuan" userId="16694480-4dac-48f9-85cd-1bcd771e21c2" providerId="ADAL" clId="{F9A4922F-55F1-9046-90C8-F53A1B3A9911}" dt="2021-11-08T20:38:47.003" v="629" actId="20577"/>
          <ac:spMkLst>
            <pc:docMk/>
            <pc:sldMk cId="2955020998" sldId="297"/>
            <ac:spMk id="4" creationId="{00000000-0000-0000-0000-000000000000}"/>
          </ac:spMkLst>
        </pc:spChg>
        <pc:spChg chg="del">
          <ac:chgData name="Zhang, Ziyuan" userId="16694480-4dac-48f9-85cd-1bcd771e21c2" providerId="ADAL" clId="{F9A4922F-55F1-9046-90C8-F53A1B3A9911}" dt="2021-11-08T21:10:40.202" v="630"/>
          <ac:spMkLst>
            <pc:docMk/>
            <pc:sldMk cId="2955020998" sldId="297"/>
            <ac:spMk id="5" creationId="{00000000-0000-0000-0000-000000000000}"/>
          </ac:spMkLst>
        </pc:spChg>
        <pc:picChg chg="add mod">
          <ac:chgData name="Zhang, Ziyuan" userId="16694480-4dac-48f9-85cd-1bcd771e21c2" providerId="ADAL" clId="{F9A4922F-55F1-9046-90C8-F53A1B3A9911}" dt="2021-11-08T21:11:07.683" v="639" actId="14100"/>
          <ac:picMkLst>
            <pc:docMk/>
            <pc:sldMk cId="2955020998" sldId="297"/>
            <ac:picMk id="7" creationId="{3C65D6B0-7AF4-0D44-B0FB-449F6F3D6152}"/>
          </ac:picMkLst>
        </pc:picChg>
        <pc:picChg chg="del">
          <ac:chgData name="Zhang, Ziyuan" userId="16694480-4dac-48f9-85cd-1bcd771e21c2" providerId="ADAL" clId="{F9A4922F-55F1-9046-90C8-F53A1B3A9911}" dt="2021-11-08T21:10:42.669" v="631" actId="478"/>
          <ac:picMkLst>
            <pc:docMk/>
            <pc:sldMk cId="2955020998" sldId="297"/>
            <ac:picMk id="8" creationId="{C38EAD32-AE46-AC47-B40D-F1F03AC8AFCB}"/>
          </ac:picMkLst>
        </pc:picChg>
      </pc:sldChg>
      <pc:sldChg chg="addSp delSp modSp add mod">
        <pc:chgData name="Zhang, Ziyuan" userId="16694480-4dac-48f9-85cd-1bcd771e21c2" providerId="ADAL" clId="{F9A4922F-55F1-9046-90C8-F53A1B3A9911}" dt="2021-11-08T22:47:34.101" v="944" actId="14100"/>
        <pc:sldMkLst>
          <pc:docMk/>
          <pc:sldMk cId="2701465421" sldId="298"/>
        </pc:sldMkLst>
        <pc:spChg chg="mod">
          <ac:chgData name="Zhang, Ziyuan" userId="16694480-4dac-48f9-85cd-1bcd771e21c2" providerId="ADAL" clId="{F9A4922F-55F1-9046-90C8-F53A1B3A9911}" dt="2021-11-08T21:41:49.060" v="687" actId="20577"/>
          <ac:spMkLst>
            <pc:docMk/>
            <pc:sldMk cId="2701465421" sldId="298"/>
            <ac:spMk id="2" creationId="{AB0658C6-4CF8-084D-B000-5DEDD68D3497}"/>
          </ac:spMkLst>
        </pc:spChg>
        <pc:spChg chg="mod">
          <ac:chgData name="Zhang, Ziyuan" userId="16694480-4dac-48f9-85cd-1bcd771e21c2" providerId="ADAL" clId="{F9A4922F-55F1-9046-90C8-F53A1B3A9911}" dt="2021-11-08T21:41:34.819" v="671" actId="20577"/>
          <ac:spMkLst>
            <pc:docMk/>
            <pc:sldMk cId="2701465421" sldId="298"/>
            <ac:spMk id="3" creationId="{6D4C8DE9-2826-614A-BB02-06209E4E7069}"/>
          </ac:spMkLst>
        </pc:spChg>
        <pc:spChg chg="mod">
          <ac:chgData name="Zhang, Ziyuan" userId="16694480-4dac-48f9-85cd-1bcd771e21c2" providerId="ADAL" clId="{F9A4922F-55F1-9046-90C8-F53A1B3A9911}" dt="2021-11-08T21:47:42.028" v="720" actId="1037"/>
          <ac:spMkLst>
            <pc:docMk/>
            <pc:sldMk cId="2701465421" sldId="298"/>
            <ac:spMk id="4" creationId="{CB068034-C7C1-4641-92AF-2E5DD4CECE74}"/>
          </ac:spMkLst>
        </pc:spChg>
        <pc:spChg chg="mod">
          <ac:chgData name="Zhang, Ziyuan" userId="16694480-4dac-48f9-85cd-1bcd771e21c2" providerId="ADAL" clId="{F9A4922F-55F1-9046-90C8-F53A1B3A9911}" dt="2021-11-08T21:47:42.028" v="720" actId="1037"/>
          <ac:spMkLst>
            <pc:docMk/>
            <pc:sldMk cId="2701465421" sldId="298"/>
            <ac:spMk id="5" creationId="{84981A93-95B0-4A88-9912-91BC2C737AD8}"/>
          </ac:spMkLst>
        </pc:spChg>
        <pc:spChg chg="mod">
          <ac:chgData name="Zhang, Ziyuan" userId="16694480-4dac-48f9-85cd-1bcd771e21c2" providerId="ADAL" clId="{F9A4922F-55F1-9046-90C8-F53A1B3A9911}" dt="2021-11-08T21:47:42.028" v="720" actId="1037"/>
          <ac:spMkLst>
            <pc:docMk/>
            <pc:sldMk cId="2701465421" sldId="298"/>
            <ac:spMk id="7" creationId="{FA1E2B28-88C8-4858-A2FD-48D62C11537A}"/>
          </ac:spMkLst>
        </pc:spChg>
        <pc:spChg chg="mod">
          <ac:chgData name="Zhang, Ziyuan" userId="16694480-4dac-48f9-85cd-1bcd771e21c2" providerId="ADAL" clId="{F9A4922F-55F1-9046-90C8-F53A1B3A9911}" dt="2021-11-08T21:42:00.851" v="688"/>
          <ac:spMkLst>
            <pc:docMk/>
            <pc:sldMk cId="2701465421" sldId="298"/>
            <ac:spMk id="15" creationId="{A1D85509-C4FE-FE47-8951-19DFCBBBB58A}"/>
          </ac:spMkLst>
        </pc:spChg>
        <pc:spChg chg="mod">
          <ac:chgData name="Zhang, Ziyuan" userId="16694480-4dac-48f9-85cd-1bcd771e21c2" providerId="ADAL" clId="{F9A4922F-55F1-9046-90C8-F53A1B3A9911}" dt="2021-11-08T21:42:00.851" v="688"/>
          <ac:spMkLst>
            <pc:docMk/>
            <pc:sldMk cId="2701465421" sldId="298"/>
            <ac:spMk id="16" creationId="{C277E749-286B-794E-A6B6-12879AC39C04}"/>
          </ac:spMkLst>
        </pc:spChg>
        <pc:spChg chg="mod">
          <ac:chgData name="Zhang, Ziyuan" userId="16694480-4dac-48f9-85cd-1bcd771e21c2" providerId="ADAL" clId="{F9A4922F-55F1-9046-90C8-F53A1B3A9911}" dt="2021-11-08T21:42:00.851" v="688"/>
          <ac:spMkLst>
            <pc:docMk/>
            <pc:sldMk cId="2701465421" sldId="298"/>
            <ac:spMk id="17" creationId="{DD89EC51-29F3-DE47-B5D7-6A677D4608FF}"/>
          </ac:spMkLst>
        </pc:spChg>
        <pc:grpChg chg="del">
          <ac:chgData name="Zhang, Ziyuan" userId="16694480-4dac-48f9-85cd-1bcd771e21c2" providerId="ADAL" clId="{F9A4922F-55F1-9046-90C8-F53A1B3A9911}" dt="2021-11-08T21:39:10.341" v="670" actId="478"/>
          <ac:grpSpMkLst>
            <pc:docMk/>
            <pc:sldMk cId="2701465421" sldId="298"/>
            <ac:grpSpMk id="6" creationId="{7027B594-4D91-3B4B-BD4D-2C66908F4BCC}"/>
          </ac:grpSpMkLst>
        </pc:grpChg>
        <pc:grpChg chg="add mod">
          <ac:chgData name="Zhang, Ziyuan" userId="16694480-4dac-48f9-85cd-1bcd771e21c2" providerId="ADAL" clId="{F9A4922F-55F1-9046-90C8-F53A1B3A9911}" dt="2021-11-08T21:42:09.769" v="691" actId="1076"/>
          <ac:grpSpMkLst>
            <pc:docMk/>
            <pc:sldMk cId="2701465421" sldId="298"/>
            <ac:grpSpMk id="12" creationId="{3033F396-3CFA-404A-A47C-BB19C0DF58E5}"/>
          </ac:grpSpMkLst>
        </pc:grpChg>
        <pc:picChg chg="del">
          <ac:chgData name="Zhang, Ziyuan" userId="16694480-4dac-48f9-85cd-1bcd771e21c2" providerId="ADAL" clId="{F9A4922F-55F1-9046-90C8-F53A1B3A9911}" dt="2021-11-08T21:39:02.646" v="667" actId="478"/>
          <ac:picMkLst>
            <pc:docMk/>
            <pc:sldMk cId="2701465421" sldId="298"/>
            <ac:picMk id="8" creationId="{97B1F4B1-8D14-2A41-B245-1FECB29AB9C3}"/>
          </ac:picMkLst>
        </pc:picChg>
        <pc:picChg chg="del">
          <ac:chgData name="Zhang, Ziyuan" userId="16694480-4dac-48f9-85cd-1bcd771e21c2" providerId="ADAL" clId="{F9A4922F-55F1-9046-90C8-F53A1B3A9911}" dt="2021-11-08T21:39:05.649" v="668" actId="478"/>
          <ac:picMkLst>
            <pc:docMk/>
            <pc:sldMk cId="2701465421" sldId="298"/>
            <ac:picMk id="10" creationId="{C37A3FD6-3036-074C-962E-D8C318D79B0C}"/>
          </ac:picMkLst>
        </pc:picChg>
        <pc:picChg chg="mod">
          <ac:chgData name="Zhang, Ziyuan" userId="16694480-4dac-48f9-85cd-1bcd771e21c2" providerId="ADAL" clId="{F9A4922F-55F1-9046-90C8-F53A1B3A9911}" dt="2021-11-08T21:42:00.851" v="688"/>
          <ac:picMkLst>
            <pc:docMk/>
            <pc:sldMk cId="2701465421" sldId="298"/>
            <ac:picMk id="13" creationId="{86F06221-2AF4-5A4A-BE7E-CEF54ACA77AB}"/>
          </ac:picMkLst>
        </pc:picChg>
        <pc:picChg chg="mod">
          <ac:chgData name="Zhang, Ziyuan" userId="16694480-4dac-48f9-85cd-1bcd771e21c2" providerId="ADAL" clId="{F9A4922F-55F1-9046-90C8-F53A1B3A9911}" dt="2021-11-08T21:42:00.851" v="688"/>
          <ac:picMkLst>
            <pc:docMk/>
            <pc:sldMk cId="2701465421" sldId="298"/>
            <ac:picMk id="14" creationId="{C84BF2CF-A4E0-754C-95C5-519EF239AA42}"/>
          </ac:picMkLst>
        </pc:picChg>
        <pc:picChg chg="add mod">
          <ac:chgData name="Zhang, Ziyuan" userId="16694480-4dac-48f9-85cd-1bcd771e21c2" providerId="ADAL" clId="{F9A4922F-55F1-9046-90C8-F53A1B3A9911}" dt="2021-11-08T21:47:49.068" v="740" actId="1036"/>
          <ac:picMkLst>
            <pc:docMk/>
            <pc:sldMk cId="2701465421" sldId="298"/>
            <ac:picMk id="26" creationId="{86A239FA-C26F-AE4C-AE6F-1B6478503659}"/>
          </ac:picMkLst>
        </pc:picChg>
        <pc:picChg chg="add mod">
          <ac:chgData name="Zhang, Ziyuan" userId="16694480-4dac-48f9-85cd-1bcd771e21c2" providerId="ADAL" clId="{F9A4922F-55F1-9046-90C8-F53A1B3A9911}" dt="2021-11-08T21:47:49.068" v="740" actId="1036"/>
          <ac:picMkLst>
            <pc:docMk/>
            <pc:sldMk cId="2701465421" sldId="298"/>
            <ac:picMk id="28" creationId="{3A6BD8D3-10A6-1B46-8723-26853ABD4DC2}"/>
          </ac:picMkLst>
        </pc:picChg>
        <pc:picChg chg="add del mod">
          <ac:chgData name="Zhang, Ziyuan" userId="16694480-4dac-48f9-85cd-1bcd771e21c2" providerId="ADAL" clId="{F9A4922F-55F1-9046-90C8-F53A1B3A9911}" dt="2021-11-08T22:45:21.278" v="922" actId="478"/>
          <ac:picMkLst>
            <pc:docMk/>
            <pc:sldMk cId="2701465421" sldId="298"/>
            <ac:picMk id="30" creationId="{1245A624-3A38-5242-9610-5EEB2310E64C}"/>
          </ac:picMkLst>
        </pc:picChg>
        <pc:picChg chg="add mod">
          <ac:chgData name="Zhang, Ziyuan" userId="16694480-4dac-48f9-85cd-1bcd771e21c2" providerId="ADAL" clId="{F9A4922F-55F1-9046-90C8-F53A1B3A9911}" dt="2021-11-08T22:47:34.101" v="944" actId="14100"/>
          <ac:picMkLst>
            <pc:docMk/>
            <pc:sldMk cId="2701465421" sldId="298"/>
            <ac:picMk id="40" creationId="{4273EB5F-6859-6E43-8EC0-68CC846B792B}"/>
          </ac:picMkLst>
        </pc:picChg>
        <pc:cxnChg chg="mod">
          <ac:chgData name="Zhang, Ziyuan" userId="16694480-4dac-48f9-85cd-1bcd771e21c2" providerId="ADAL" clId="{F9A4922F-55F1-9046-90C8-F53A1B3A9911}" dt="2021-11-08T21:42:00.851" v="688"/>
          <ac:cxnSpMkLst>
            <pc:docMk/>
            <pc:sldMk cId="2701465421" sldId="298"/>
            <ac:cxnSpMk id="18" creationId="{996B5B25-7B8C-5941-A783-902F87888ECD}"/>
          </ac:cxnSpMkLst>
        </pc:cxnChg>
        <pc:cxnChg chg="mod">
          <ac:chgData name="Zhang, Ziyuan" userId="16694480-4dac-48f9-85cd-1bcd771e21c2" providerId="ADAL" clId="{F9A4922F-55F1-9046-90C8-F53A1B3A9911}" dt="2021-11-08T21:42:00.851" v="688"/>
          <ac:cxnSpMkLst>
            <pc:docMk/>
            <pc:sldMk cId="2701465421" sldId="298"/>
            <ac:cxnSpMk id="19" creationId="{6117CC52-6EF0-1445-8B96-4CF8F08C1F82}"/>
          </ac:cxnSpMkLst>
        </pc:cxnChg>
        <pc:cxnChg chg="mod">
          <ac:chgData name="Zhang, Ziyuan" userId="16694480-4dac-48f9-85cd-1bcd771e21c2" providerId="ADAL" clId="{F9A4922F-55F1-9046-90C8-F53A1B3A9911}" dt="2021-11-08T21:42:00.851" v="688"/>
          <ac:cxnSpMkLst>
            <pc:docMk/>
            <pc:sldMk cId="2701465421" sldId="298"/>
            <ac:cxnSpMk id="20" creationId="{6E30B860-C6AD-BB46-A219-B9CB10046CA1}"/>
          </ac:cxnSpMkLst>
        </pc:cxnChg>
        <pc:cxnChg chg="mod">
          <ac:chgData name="Zhang, Ziyuan" userId="16694480-4dac-48f9-85cd-1bcd771e21c2" providerId="ADAL" clId="{F9A4922F-55F1-9046-90C8-F53A1B3A9911}" dt="2021-11-08T21:42:00.851" v="688"/>
          <ac:cxnSpMkLst>
            <pc:docMk/>
            <pc:sldMk cId="2701465421" sldId="298"/>
            <ac:cxnSpMk id="21" creationId="{672A31D0-4BA2-9543-93BB-D1B7343C8949}"/>
          </ac:cxnSpMkLst>
        </pc:cxnChg>
        <pc:cxnChg chg="mod">
          <ac:chgData name="Zhang, Ziyuan" userId="16694480-4dac-48f9-85cd-1bcd771e21c2" providerId="ADAL" clId="{F9A4922F-55F1-9046-90C8-F53A1B3A9911}" dt="2021-11-08T21:42:00.851" v="688"/>
          <ac:cxnSpMkLst>
            <pc:docMk/>
            <pc:sldMk cId="2701465421" sldId="298"/>
            <ac:cxnSpMk id="22" creationId="{C11ABA8D-4065-2549-8801-7531D76825C1}"/>
          </ac:cxnSpMkLst>
        </pc:cxnChg>
        <pc:cxnChg chg="mod">
          <ac:chgData name="Zhang, Ziyuan" userId="16694480-4dac-48f9-85cd-1bcd771e21c2" providerId="ADAL" clId="{F9A4922F-55F1-9046-90C8-F53A1B3A9911}" dt="2021-11-08T21:42:00.851" v="688"/>
          <ac:cxnSpMkLst>
            <pc:docMk/>
            <pc:sldMk cId="2701465421" sldId="298"/>
            <ac:cxnSpMk id="23" creationId="{1B6B324C-7497-AD4C-B476-F55105100BF3}"/>
          </ac:cxnSpMkLst>
        </pc:cxnChg>
        <pc:cxnChg chg="mod">
          <ac:chgData name="Zhang, Ziyuan" userId="16694480-4dac-48f9-85cd-1bcd771e21c2" providerId="ADAL" clId="{F9A4922F-55F1-9046-90C8-F53A1B3A9911}" dt="2021-11-08T21:42:00.851" v="688"/>
          <ac:cxnSpMkLst>
            <pc:docMk/>
            <pc:sldMk cId="2701465421" sldId="298"/>
            <ac:cxnSpMk id="24" creationId="{2B0F5C9D-FD5B-404D-BEE8-D8E21D433ADE}"/>
          </ac:cxnSpMkLst>
        </pc:cxnChg>
        <pc:cxnChg chg="add mod">
          <ac:chgData name="Zhang, Ziyuan" userId="16694480-4dac-48f9-85cd-1bcd771e21c2" providerId="ADAL" clId="{F9A4922F-55F1-9046-90C8-F53A1B3A9911}" dt="2021-11-08T21:48:49.618" v="750" actId="14100"/>
          <ac:cxnSpMkLst>
            <pc:docMk/>
            <pc:sldMk cId="2701465421" sldId="298"/>
            <ac:cxnSpMk id="32" creationId="{C8A6E9D5-A824-A54F-A62A-02AE7901E08E}"/>
          </ac:cxnSpMkLst>
        </pc:cxnChg>
        <pc:cxnChg chg="add mod">
          <ac:chgData name="Zhang, Ziyuan" userId="16694480-4dac-48f9-85cd-1bcd771e21c2" providerId="ADAL" clId="{F9A4922F-55F1-9046-90C8-F53A1B3A9911}" dt="2021-11-08T21:48:46.524" v="749" actId="14100"/>
          <ac:cxnSpMkLst>
            <pc:docMk/>
            <pc:sldMk cId="2701465421" sldId="298"/>
            <ac:cxnSpMk id="33" creationId="{33D7277B-D748-3C4D-B6CF-BBD1E4E1CF94}"/>
          </ac:cxnSpMkLst>
        </pc:cxnChg>
        <pc:cxnChg chg="add mod">
          <ac:chgData name="Zhang, Ziyuan" userId="16694480-4dac-48f9-85cd-1bcd771e21c2" providerId="ADAL" clId="{F9A4922F-55F1-9046-90C8-F53A1B3A9911}" dt="2021-11-08T22:47:26.356" v="941" actId="166"/>
          <ac:cxnSpMkLst>
            <pc:docMk/>
            <pc:sldMk cId="2701465421" sldId="298"/>
            <ac:cxnSpMk id="35" creationId="{07E1D885-C8C7-9648-8FB4-6A453347F35F}"/>
          </ac:cxnSpMkLst>
        </pc:cxnChg>
      </pc:sldChg>
      <pc:sldChg chg="addSp delSp modSp add mod ord">
        <pc:chgData name="Zhang, Ziyuan" userId="16694480-4dac-48f9-85cd-1bcd771e21c2" providerId="ADAL" clId="{F9A4922F-55F1-9046-90C8-F53A1B3A9911}" dt="2021-11-09T20:43:13.953" v="1108" actId="20578"/>
        <pc:sldMkLst>
          <pc:docMk/>
          <pc:sldMk cId="854910952" sldId="299"/>
        </pc:sldMkLst>
        <pc:spChg chg="mod">
          <ac:chgData name="Zhang, Ziyuan" userId="16694480-4dac-48f9-85cd-1bcd771e21c2" providerId="ADAL" clId="{F9A4922F-55F1-9046-90C8-F53A1B3A9911}" dt="2021-11-08T23:19:55.598" v="1057" actId="20577"/>
          <ac:spMkLst>
            <pc:docMk/>
            <pc:sldMk cId="854910952" sldId="299"/>
            <ac:spMk id="4" creationId="{00000000-0000-0000-0000-000000000000}"/>
          </ac:spMkLst>
        </pc:spChg>
        <pc:spChg chg="add del mod">
          <ac:chgData name="Zhang, Ziyuan" userId="16694480-4dac-48f9-85cd-1bcd771e21c2" providerId="ADAL" clId="{F9A4922F-55F1-9046-90C8-F53A1B3A9911}" dt="2021-11-08T23:27:45.880" v="1059"/>
          <ac:spMkLst>
            <pc:docMk/>
            <pc:sldMk cId="854910952" sldId="299"/>
            <ac:spMk id="6" creationId="{F403CA54-ACD3-B643-AA4B-7FCA2E33390B}"/>
          </ac:spMkLst>
        </pc:spChg>
        <pc:picChg chg="del">
          <ac:chgData name="Zhang, Ziyuan" userId="16694480-4dac-48f9-85cd-1bcd771e21c2" providerId="ADAL" clId="{F9A4922F-55F1-9046-90C8-F53A1B3A9911}" dt="2021-11-08T23:19:57.574" v="1058" actId="478"/>
          <ac:picMkLst>
            <pc:docMk/>
            <pc:sldMk cId="854910952" sldId="299"/>
            <ac:picMk id="7" creationId="{3C65D6B0-7AF4-0D44-B0FB-449F6F3D6152}"/>
          </ac:picMkLst>
        </pc:picChg>
        <pc:picChg chg="add mod">
          <ac:chgData name="Zhang, Ziyuan" userId="16694480-4dac-48f9-85cd-1bcd771e21c2" providerId="ADAL" clId="{F9A4922F-55F1-9046-90C8-F53A1B3A9911}" dt="2021-11-08T23:28:22.307" v="1073" actId="14100"/>
          <ac:picMkLst>
            <pc:docMk/>
            <pc:sldMk cId="854910952" sldId="299"/>
            <ac:picMk id="9" creationId="{0A0D5D74-2DF0-D841-9B1E-3C0926688DC5}"/>
          </ac:picMkLst>
        </pc:picChg>
        <pc:picChg chg="add mod">
          <ac:chgData name="Zhang, Ziyuan" userId="16694480-4dac-48f9-85cd-1bcd771e21c2" providerId="ADAL" clId="{F9A4922F-55F1-9046-90C8-F53A1B3A9911}" dt="2021-11-08T23:28:18.238" v="1072" actId="1076"/>
          <ac:picMkLst>
            <pc:docMk/>
            <pc:sldMk cId="854910952" sldId="299"/>
            <ac:picMk id="11" creationId="{5F3D9379-9A4D-F743-8B28-A2038069AFCD}"/>
          </ac:picMkLst>
        </pc:picChg>
      </pc:sldChg>
    </pc:docChg>
  </pc:docChgLst>
  <pc:docChgLst>
    <pc:chgData name="Zhang, Ziyuan" userId="16694480-4dac-48f9-85cd-1bcd771e21c2" providerId="ADAL" clId="{EA3C94E3-F767-C04E-BE8B-2AEB73D53A6F}"/>
    <pc:docChg chg="undo custSel addSld delSld modSld sldOrd modMainMaster">
      <pc:chgData name="Zhang, Ziyuan" userId="16694480-4dac-48f9-85cd-1bcd771e21c2" providerId="ADAL" clId="{EA3C94E3-F767-C04E-BE8B-2AEB73D53A6F}" dt="2023-04-18T16:46:13.622" v="2573" actId="20577"/>
      <pc:docMkLst>
        <pc:docMk/>
      </pc:docMkLst>
      <pc:sldChg chg="modSp mod">
        <pc:chgData name="Zhang, Ziyuan" userId="16694480-4dac-48f9-85cd-1bcd771e21c2" providerId="ADAL" clId="{EA3C94E3-F767-C04E-BE8B-2AEB73D53A6F}" dt="2023-04-13T18:37:42.859" v="2235" actId="20577"/>
        <pc:sldMkLst>
          <pc:docMk/>
          <pc:sldMk cId="1584286757" sldId="259"/>
        </pc:sldMkLst>
        <pc:spChg chg="mod">
          <ac:chgData name="Zhang, Ziyuan" userId="16694480-4dac-48f9-85cd-1bcd771e21c2" providerId="ADAL" clId="{EA3C94E3-F767-C04E-BE8B-2AEB73D53A6F}" dt="2023-04-13T18:37:42.859" v="2235" actId="20577"/>
          <ac:spMkLst>
            <pc:docMk/>
            <pc:sldMk cId="1584286757" sldId="259"/>
            <ac:spMk id="2" creationId="{00000000-0000-0000-0000-000000000000}"/>
          </ac:spMkLst>
        </pc:spChg>
      </pc:sldChg>
      <pc:sldChg chg="delSp del ord">
        <pc:chgData name="Zhang, Ziyuan" userId="16694480-4dac-48f9-85cd-1bcd771e21c2" providerId="ADAL" clId="{EA3C94E3-F767-C04E-BE8B-2AEB73D53A6F}" dt="2023-04-11T23:50:54.089" v="2210" actId="2696"/>
        <pc:sldMkLst>
          <pc:docMk/>
          <pc:sldMk cId="1035593031" sldId="260"/>
        </pc:sldMkLst>
        <pc:spChg chg="del">
          <ac:chgData name="Zhang, Ziyuan" userId="16694480-4dac-48f9-85cd-1bcd771e21c2" providerId="ADAL" clId="{EA3C94E3-F767-C04E-BE8B-2AEB73D53A6F}" dt="2023-04-11T20:55:11.855" v="1039"/>
          <ac:spMkLst>
            <pc:docMk/>
            <pc:sldMk cId="1035593031" sldId="260"/>
            <ac:spMk id="2" creationId="{026A918A-213D-40DE-872A-F63BE89ACD61}"/>
          </ac:spMkLst>
        </pc:spChg>
        <pc:spChg chg="del">
          <ac:chgData name="Zhang, Ziyuan" userId="16694480-4dac-48f9-85cd-1bcd771e21c2" providerId="ADAL" clId="{EA3C94E3-F767-C04E-BE8B-2AEB73D53A6F}" dt="2023-04-11T20:55:11.855" v="1039"/>
          <ac:spMkLst>
            <pc:docMk/>
            <pc:sldMk cId="1035593031" sldId="260"/>
            <ac:spMk id="3" creationId="{3A96834C-CB6E-4904-89CA-7E403183ACE2}"/>
          </ac:spMkLst>
        </pc:spChg>
      </pc:sldChg>
      <pc:sldChg chg="modSp del mod">
        <pc:chgData name="Zhang, Ziyuan" userId="16694480-4dac-48f9-85cd-1bcd771e21c2" providerId="ADAL" clId="{EA3C94E3-F767-C04E-BE8B-2AEB73D53A6F}" dt="2023-04-11T20:56:33.102" v="1065" actId="2696"/>
        <pc:sldMkLst>
          <pc:docMk/>
          <pc:sldMk cId="1961289841" sldId="286"/>
        </pc:sldMkLst>
        <pc:spChg chg="mod">
          <ac:chgData name="Zhang, Ziyuan" userId="16694480-4dac-48f9-85cd-1bcd771e21c2" providerId="ADAL" clId="{EA3C94E3-F767-C04E-BE8B-2AEB73D53A6F}" dt="2023-04-11T20:56:19.011" v="1059" actId="1076"/>
          <ac:spMkLst>
            <pc:docMk/>
            <pc:sldMk cId="1961289841" sldId="286"/>
            <ac:spMk id="4" creationId="{00000000-0000-0000-0000-000000000000}"/>
          </ac:spMkLst>
        </pc:spChg>
        <pc:spChg chg="mod">
          <ac:chgData name="Zhang, Ziyuan" userId="16694480-4dac-48f9-85cd-1bcd771e21c2" providerId="ADAL" clId="{EA3C94E3-F767-C04E-BE8B-2AEB73D53A6F}" dt="2023-04-11T16:47:09.896" v="855" actId="20577"/>
          <ac:spMkLst>
            <pc:docMk/>
            <pc:sldMk cId="1961289841" sldId="286"/>
            <ac:spMk id="11" creationId="{BD188E92-9B72-49F5-BD48-633252705B9C}"/>
          </ac:spMkLst>
        </pc:spChg>
      </pc:sldChg>
      <pc:sldChg chg="delSp modSp del mod">
        <pc:chgData name="Zhang, Ziyuan" userId="16694480-4dac-48f9-85cd-1bcd771e21c2" providerId="ADAL" clId="{EA3C94E3-F767-C04E-BE8B-2AEB73D53A6F}" dt="2023-04-11T20:55:33.343" v="1045" actId="2696"/>
        <pc:sldMkLst>
          <pc:docMk/>
          <pc:sldMk cId="475840199" sldId="293"/>
        </pc:sldMkLst>
        <pc:spChg chg="mod">
          <ac:chgData name="Zhang, Ziyuan" userId="16694480-4dac-48f9-85cd-1bcd771e21c2" providerId="ADAL" clId="{EA3C94E3-F767-C04E-BE8B-2AEB73D53A6F}" dt="2023-04-11T20:51:09.632" v="1019" actId="2711"/>
          <ac:spMkLst>
            <pc:docMk/>
            <pc:sldMk cId="475840199" sldId="293"/>
            <ac:spMk id="2" creationId="{3B35D7FD-BE03-3F7B-8D92-3FDCEBD7C730}"/>
          </ac:spMkLst>
        </pc:spChg>
        <pc:spChg chg="mod">
          <ac:chgData name="Zhang, Ziyuan" userId="16694480-4dac-48f9-85cd-1bcd771e21c2" providerId="ADAL" clId="{EA3C94E3-F767-C04E-BE8B-2AEB73D53A6F}" dt="2023-04-11T16:51:04.404" v="882" actId="20577"/>
          <ac:spMkLst>
            <pc:docMk/>
            <pc:sldMk cId="475840199" sldId="293"/>
            <ac:spMk id="4" creationId="{00000000-0000-0000-0000-000000000000}"/>
          </ac:spMkLst>
        </pc:spChg>
        <pc:spChg chg="mod">
          <ac:chgData name="Zhang, Ziyuan" userId="16694480-4dac-48f9-85cd-1bcd771e21c2" providerId="ADAL" clId="{EA3C94E3-F767-C04E-BE8B-2AEB73D53A6F}" dt="2023-04-11T20:53:10.625" v="1023" actId="2711"/>
          <ac:spMkLst>
            <pc:docMk/>
            <pc:sldMk cId="475840199" sldId="293"/>
            <ac:spMk id="5" creationId="{C86D285A-626C-0E5D-867E-00DD78B352B5}"/>
          </ac:spMkLst>
        </pc:spChg>
        <pc:spChg chg="mod">
          <ac:chgData name="Zhang, Ziyuan" userId="16694480-4dac-48f9-85cd-1bcd771e21c2" providerId="ADAL" clId="{EA3C94E3-F767-C04E-BE8B-2AEB73D53A6F}" dt="2023-04-11T20:53:10.625" v="1023" actId="2711"/>
          <ac:spMkLst>
            <pc:docMk/>
            <pc:sldMk cId="475840199" sldId="293"/>
            <ac:spMk id="6" creationId="{24B1D30B-046E-1526-007C-987A523B98ED}"/>
          </ac:spMkLst>
        </pc:spChg>
        <pc:spChg chg="del">
          <ac:chgData name="Zhang, Ziyuan" userId="16694480-4dac-48f9-85cd-1bcd771e21c2" providerId="ADAL" clId="{EA3C94E3-F767-C04E-BE8B-2AEB73D53A6F}" dt="2023-04-11T20:53:17.232" v="1024" actId="478"/>
          <ac:spMkLst>
            <pc:docMk/>
            <pc:sldMk cId="475840199" sldId="293"/>
            <ac:spMk id="7" creationId="{D24DD79A-10DE-10FC-7036-BEE5DE776CC5}"/>
          </ac:spMkLst>
        </pc:spChg>
        <pc:spChg chg="mod">
          <ac:chgData name="Zhang, Ziyuan" userId="16694480-4dac-48f9-85cd-1bcd771e21c2" providerId="ADAL" clId="{EA3C94E3-F767-C04E-BE8B-2AEB73D53A6F}" dt="2023-04-11T20:39:43.931" v="895" actId="20577"/>
          <ac:spMkLst>
            <pc:docMk/>
            <pc:sldMk cId="475840199" sldId="293"/>
            <ac:spMk id="13" creationId="{66D34FBD-890C-4DEA-A7EE-8BABAEC17FAB}"/>
          </ac:spMkLst>
        </pc:spChg>
      </pc:sldChg>
      <pc:sldChg chg="delSp del ord">
        <pc:chgData name="Zhang, Ziyuan" userId="16694480-4dac-48f9-85cd-1bcd771e21c2" providerId="ADAL" clId="{EA3C94E3-F767-C04E-BE8B-2AEB73D53A6F}" dt="2023-04-11T23:50:54.385" v="2211" actId="2696"/>
        <pc:sldMkLst>
          <pc:docMk/>
          <pc:sldMk cId="200923619" sldId="294"/>
        </pc:sldMkLst>
        <pc:spChg chg="del">
          <ac:chgData name="Zhang, Ziyuan" userId="16694480-4dac-48f9-85cd-1bcd771e21c2" providerId="ADAL" clId="{EA3C94E3-F767-C04E-BE8B-2AEB73D53A6F}" dt="2023-04-11T20:55:11.855" v="1039"/>
          <ac:spMkLst>
            <pc:docMk/>
            <pc:sldMk cId="200923619" sldId="294"/>
            <ac:spMk id="2" creationId="{026A918A-213D-40DE-872A-F63BE89ACD61}"/>
          </ac:spMkLst>
        </pc:spChg>
        <pc:spChg chg="del">
          <ac:chgData name="Zhang, Ziyuan" userId="16694480-4dac-48f9-85cd-1bcd771e21c2" providerId="ADAL" clId="{EA3C94E3-F767-C04E-BE8B-2AEB73D53A6F}" dt="2023-04-11T20:55:11.855" v="1039"/>
          <ac:spMkLst>
            <pc:docMk/>
            <pc:sldMk cId="200923619" sldId="294"/>
            <ac:spMk id="3" creationId="{3A96834C-CB6E-4904-89CA-7E403183ACE2}"/>
          </ac:spMkLst>
        </pc:spChg>
      </pc:sldChg>
      <pc:sldChg chg="modSp del mod">
        <pc:chgData name="Zhang, Ziyuan" userId="16694480-4dac-48f9-85cd-1bcd771e21c2" providerId="ADAL" clId="{EA3C94E3-F767-C04E-BE8B-2AEB73D53A6F}" dt="2023-04-11T20:55:53.884" v="1050" actId="2696"/>
        <pc:sldMkLst>
          <pc:docMk/>
          <pc:sldMk cId="3020766959" sldId="306"/>
        </pc:sldMkLst>
        <pc:spChg chg="mod">
          <ac:chgData name="Zhang, Ziyuan" userId="16694480-4dac-48f9-85cd-1bcd771e21c2" providerId="ADAL" clId="{EA3C94E3-F767-C04E-BE8B-2AEB73D53A6F}" dt="2023-04-11T16:43:30.410" v="696" actId="20577"/>
          <ac:spMkLst>
            <pc:docMk/>
            <pc:sldMk cId="3020766959" sldId="306"/>
            <ac:spMk id="7" creationId="{AB0194E8-B5FC-7BD8-31A4-B6B4770DFFB4}"/>
          </ac:spMkLst>
        </pc:spChg>
      </pc:sldChg>
      <pc:sldChg chg="modSp del mod">
        <pc:chgData name="Zhang, Ziyuan" userId="16694480-4dac-48f9-85cd-1bcd771e21c2" providerId="ADAL" clId="{EA3C94E3-F767-C04E-BE8B-2AEB73D53A6F}" dt="2023-04-11T20:56:10.036" v="1056" actId="2696"/>
        <pc:sldMkLst>
          <pc:docMk/>
          <pc:sldMk cId="207240935" sldId="307"/>
        </pc:sldMkLst>
        <pc:spChg chg="mod">
          <ac:chgData name="Zhang, Ziyuan" userId="16694480-4dac-48f9-85cd-1bcd771e21c2" providerId="ADAL" clId="{EA3C94E3-F767-C04E-BE8B-2AEB73D53A6F}" dt="2023-04-11T16:36:58.360" v="383" actId="20577"/>
          <ac:spMkLst>
            <pc:docMk/>
            <pc:sldMk cId="207240935" sldId="307"/>
            <ac:spMk id="2" creationId="{EB080FDF-B0BA-5B37-61D5-89C504497466}"/>
          </ac:spMkLst>
        </pc:spChg>
        <pc:spChg chg="mod">
          <ac:chgData name="Zhang, Ziyuan" userId="16694480-4dac-48f9-85cd-1bcd771e21c2" providerId="ADAL" clId="{EA3C94E3-F767-C04E-BE8B-2AEB73D53A6F}" dt="2023-04-11T20:49:49.575" v="1017" actId="27636"/>
          <ac:spMkLst>
            <pc:docMk/>
            <pc:sldMk cId="207240935" sldId="307"/>
            <ac:spMk id="11" creationId="{60304515-BC89-55C0-81DD-CC0A2F57BA2B}"/>
          </ac:spMkLst>
        </pc:spChg>
      </pc:sldChg>
      <pc:sldChg chg="addSp delSp modSp new mod ord">
        <pc:chgData name="Zhang, Ziyuan" userId="16694480-4dac-48f9-85cd-1bcd771e21c2" providerId="ADAL" clId="{EA3C94E3-F767-C04E-BE8B-2AEB73D53A6F}" dt="2023-04-18T15:24:52.286" v="2461" actId="20577"/>
        <pc:sldMkLst>
          <pc:docMk/>
          <pc:sldMk cId="2613216718" sldId="308"/>
        </pc:sldMkLst>
        <pc:spChg chg="add mod">
          <ac:chgData name="Zhang, Ziyuan" userId="16694480-4dac-48f9-85cd-1bcd771e21c2" providerId="ADAL" clId="{EA3C94E3-F767-C04E-BE8B-2AEB73D53A6F}" dt="2023-04-18T15:24:52.286" v="2461" actId="20577"/>
          <ac:spMkLst>
            <pc:docMk/>
            <pc:sldMk cId="2613216718" sldId="308"/>
            <ac:spMk id="2" creationId="{1DB7D409-A179-6B9A-13CE-33830D05C4AE}"/>
          </ac:spMkLst>
        </pc:spChg>
        <pc:spChg chg="del mod">
          <ac:chgData name="Zhang, Ziyuan" userId="16694480-4dac-48f9-85cd-1bcd771e21c2" providerId="ADAL" clId="{EA3C94E3-F767-C04E-BE8B-2AEB73D53A6F}" dt="2023-04-11T23:11:13.424" v="1507" actId="478"/>
          <ac:spMkLst>
            <pc:docMk/>
            <pc:sldMk cId="2613216718" sldId="308"/>
            <ac:spMk id="2" creationId="{B38834F5-BCA3-6CFC-6B99-A686245150E9}"/>
          </ac:spMkLst>
        </pc:spChg>
        <pc:spChg chg="mod">
          <ac:chgData name="Zhang, Ziyuan" userId="16694480-4dac-48f9-85cd-1bcd771e21c2" providerId="ADAL" clId="{EA3C94E3-F767-C04E-BE8B-2AEB73D53A6F}" dt="2023-04-11T20:47:37.672" v="929" actId="20577"/>
          <ac:spMkLst>
            <pc:docMk/>
            <pc:sldMk cId="2613216718" sldId="308"/>
            <ac:spMk id="3" creationId="{B192504E-4AFB-6848-6A94-28A47EE96D21}"/>
          </ac:spMkLst>
        </pc:spChg>
        <pc:spChg chg="add mod">
          <ac:chgData name="Zhang, Ziyuan" userId="16694480-4dac-48f9-85cd-1bcd771e21c2" providerId="ADAL" clId="{EA3C94E3-F767-C04E-BE8B-2AEB73D53A6F}" dt="2023-04-18T15:24:14.825" v="2441" actId="1076"/>
          <ac:spMkLst>
            <pc:docMk/>
            <pc:sldMk cId="2613216718" sldId="308"/>
            <ac:spMk id="4" creationId="{595CECA1-3E09-A233-E04B-55FE79C2A021}"/>
          </ac:spMkLst>
        </pc:spChg>
        <pc:spChg chg="add mod">
          <ac:chgData name="Zhang, Ziyuan" userId="16694480-4dac-48f9-85cd-1bcd771e21c2" providerId="ADAL" clId="{EA3C94E3-F767-C04E-BE8B-2AEB73D53A6F}" dt="2023-04-11T20:55:11.855" v="1039"/>
          <ac:spMkLst>
            <pc:docMk/>
            <pc:sldMk cId="2613216718" sldId="308"/>
            <ac:spMk id="5" creationId="{B7F53A8A-752C-6D08-532D-84B16C288D37}"/>
          </ac:spMkLst>
        </pc:spChg>
        <pc:spChg chg="add mod">
          <ac:chgData name="Zhang, Ziyuan" userId="16694480-4dac-48f9-85cd-1bcd771e21c2" providerId="ADAL" clId="{EA3C94E3-F767-C04E-BE8B-2AEB73D53A6F}" dt="2023-04-18T15:24:07.304" v="2440" actId="20577"/>
          <ac:spMkLst>
            <pc:docMk/>
            <pc:sldMk cId="2613216718" sldId="308"/>
            <ac:spMk id="8" creationId="{8C06C351-45D6-C51D-1E9B-E4AD462779F0}"/>
          </ac:spMkLst>
        </pc:spChg>
        <pc:spChg chg="add mod">
          <ac:chgData name="Zhang, Ziyuan" userId="16694480-4dac-48f9-85cd-1bcd771e21c2" providerId="ADAL" clId="{EA3C94E3-F767-C04E-BE8B-2AEB73D53A6F}" dt="2023-04-18T04:51:22.528" v="2426" actId="20577"/>
          <ac:spMkLst>
            <pc:docMk/>
            <pc:sldMk cId="2613216718" sldId="308"/>
            <ac:spMk id="9" creationId="{2169E0C1-29BB-69C4-D146-933119923E75}"/>
          </ac:spMkLst>
        </pc:spChg>
        <pc:picChg chg="add mod">
          <ac:chgData name="Zhang, Ziyuan" userId="16694480-4dac-48f9-85cd-1bcd771e21c2" providerId="ADAL" clId="{EA3C94E3-F767-C04E-BE8B-2AEB73D53A6F}" dt="2023-04-11T23:11:18.306" v="1508" actId="14100"/>
          <ac:picMkLst>
            <pc:docMk/>
            <pc:sldMk cId="2613216718" sldId="308"/>
            <ac:picMk id="7" creationId="{7B2368A8-E19B-26AB-3D7C-AFC1B8D97887}"/>
          </ac:picMkLst>
        </pc:picChg>
      </pc:sldChg>
      <pc:sldChg chg="new del ord">
        <pc:chgData name="Zhang, Ziyuan" userId="16694480-4dac-48f9-85cd-1bcd771e21c2" providerId="ADAL" clId="{EA3C94E3-F767-C04E-BE8B-2AEB73D53A6F}" dt="2023-04-11T20:54:33.679" v="1031" actId="2696"/>
        <pc:sldMkLst>
          <pc:docMk/>
          <pc:sldMk cId="69544448" sldId="309"/>
        </pc:sldMkLst>
      </pc:sldChg>
      <pc:sldChg chg="new del">
        <pc:chgData name="Zhang, Ziyuan" userId="16694480-4dac-48f9-85cd-1bcd771e21c2" providerId="ADAL" clId="{EA3C94E3-F767-C04E-BE8B-2AEB73D53A6F}" dt="2023-04-11T20:54:44.022" v="1035" actId="2696"/>
        <pc:sldMkLst>
          <pc:docMk/>
          <pc:sldMk cId="952826063" sldId="309"/>
        </pc:sldMkLst>
      </pc:sldChg>
      <pc:sldChg chg="addSp delSp modSp new mod">
        <pc:chgData name="Zhang, Ziyuan" userId="16694480-4dac-48f9-85cd-1bcd771e21c2" providerId="ADAL" clId="{EA3C94E3-F767-C04E-BE8B-2AEB73D53A6F}" dt="2023-04-18T15:24:59.154" v="2463" actId="20577"/>
        <pc:sldMkLst>
          <pc:docMk/>
          <pc:sldMk cId="3947024524" sldId="309"/>
        </pc:sldMkLst>
        <pc:spChg chg="del">
          <ac:chgData name="Zhang, Ziyuan" userId="16694480-4dac-48f9-85cd-1bcd771e21c2" providerId="ADAL" clId="{EA3C94E3-F767-C04E-BE8B-2AEB73D53A6F}" dt="2023-04-11T20:55:29.748" v="1043" actId="478"/>
          <ac:spMkLst>
            <pc:docMk/>
            <pc:sldMk cId="3947024524" sldId="309"/>
            <ac:spMk id="2" creationId="{6B81AA7D-F30C-E419-AD5B-1E59F0AC3A8F}"/>
          </ac:spMkLst>
        </pc:spChg>
        <pc:spChg chg="del">
          <ac:chgData name="Zhang, Ziyuan" userId="16694480-4dac-48f9-85cd-1bcd771e21c2" providerId="ADAL" clId="{EA3C94E3-F767-C04E-BE8B-2AEB73D53A6F}" dt="2023-04-11T20:55:27.489" v="1042" actId="478"/>
          <ac:spMkLst>
            <pc:docMk/>
            <pc:sldMk cId="3947024524" sldId="309"/>
            <ac:spMk id="3" creationId="{2B336350-0AB9-751A-9706-C157F9E957BA}"/>
          </ac:spMkLst>
        </pc:spChg>
        <pc:spChg chg="add mod">
          <ac:chgData name="Zhang, Ziyuan" userId="16694480-4dac-48f9-85cd-1bcd771e21c2" providerId="ADAL" clId="{EA3C94E3-F767-C04E-BE8B-2AEB73D53A6F}" dt="2023-04-11T20:55:11.855" v="1039"/>
          <ac:spMkLst>
            <pc:docMk/>
            <pc:sldMk cId="3947024524" sldId="309"/>
            <ac:spMk id="4" creationId="{46971922-A934-F475-3547-48FAC4DCCB46}"/>
          </ac:spMkLst>
        </pc:spChg>
        <pc:spChg chg="add del mod">
          <ac:chgData name="Zhang, Ziyuan" userId="16694480-4dac-48f9-85cd-1bcd771e21c2" providerId="ADAL" clId="{EA3C94E3-F767-C04E-BE8B-2AEB73D53A6F}" dt="2023-04-11T20:55:25.249" v="1041"/>
          <ac:spMkLst>
            <pc:docMk/>
            <pc:sldMk cId="3947024524" sldId="309"/>
            <ac:spMk id="5" creationId="{B844EF25-3C9A-3CC9-9B47-DBFD605A2B8E}"/>
          </ac:spMkLst>
        </pc:spChg>
        <pc:spChg chg="add del mod">
          <ac:chgData name="Zhang, Ziyuan" userId="16694480-4dac-48f9-85cd-1bcd771e21c2" providerId="ADAL" clId="{EA3C94E3-F767-C04E-BE8B-2AEB73D53A6F}" dt="2023-04-11T20:55:25.249" v="1041"/>
          <ac:spMkLst>
            <pc:docMk/>
            <pc:sldMk cId="3947024524" sldId="309"/>
            <ac:spMk id="6" creationId="{F8E6E668-9FAB-ED19-4DFD-D6B865576563}"/>
          </ac:spMkLst>
        </pc:spChg>
        <pc:spChg chg="add del mod">
          <ac:chgData name="Zhang, Ziyuan" userId="16694480-4dac-48f9-85cd-1bcd771e21c2" providerId="ADAL" clId="{EA3C94E3-F767-C04E-BE8B-2AEB73D53A6F}" dt="2023-04-11T20:55:25.249" v="1041"/>
          <ac:spMkLst>
            <pc:docMk/>
            <pc:sldMk cId="3947024524" sldId="309"/>
            <ac:spMk id="8" creationId="{A1E06F72-9CA4-E836-6CF2-94C685870FAC}"/>
          </ac:spMkLst>
        </pc:spChg>
        <pc:spChg chg="add del mod">
          <ac:chgData name="Zhang, Ziyuan" userId="16694480-4dac-48f9-85cd-1bcd771e21c2" providerId="ADAL" clId="{EA3C94E3-F767-C04E-BE8B-2AEB73D53A6F}" dt="2023-04-11T20:55:25.249" v="1041"/>
          <ac:spMkLst>
            <pc:docMk/>
            <pc:sldMk cId="3947024524" sldId="309"/>
            <ac:spMk id="9" creationId="{8A6D7F22-0F50-1D5C-733E-25F521AA06D6}"/>
          </ac:spMkLst>
        </pc:spChg>
        <pc:spChg chg="add mod">
          <ac:chgData name="Zhang, Ziyuan" userId="16694480-4dac-48f9-85cd-1bcd771e21c2" providerId="ADAL" clId="{EA3C94E3-F767-C04E-BE8B-2AEB73D53A6F}" dt="2023-04-11T20:55:30.277" v="1044"/>
          <ac:spMkLst>
            <pc:docMk/>
            <pc:sldMk cId="3947024524" sldId="309"/>
            <ac:spMk id="10" creationId="{FC0A0586-8015-9FF4-6B38-C2AD90F07015}"/>
          </ac:spMkLst>
        </pc:spChg>
        <pc:spChg chg="add mod">
          <ac:chgData name="Zhang, Ziyuan" userId="16694480-4dac-48f9-85cd-1bcd771e21c2" providerId="ADAL" clId="{EA3C94E3-F767-C04E-BE8B-2AEB73D53A6F}" dt="2023-04-18T15:24:59.154" v="2463" actId="20577"/>
          <ac:spMkLst>
            <pc:docMk/>
            <pc:sldMk cId="3947024524" sldId="309"/>
            <ac:spMk id="11" creationId="{627FEAC1-BA9B-232B-8CAD-1ED1FB0F7110}"/>
          </ac:spMkLst>
        </pc:spChg>
        <pc:spChg chg="add mod">
          <ac:chgData name="Zhang, Ziyuan" userId="16694480-4dac-48f9-85cd-1bcd771e21c2" providerId="ADAL" clId="{EA3C94E3-F767-C04E-BE8B-2AEB73D53A6F}" dt="2023-04-11T20:55:30.277" v="1044"/>
          <ac:spMkLst>
            <pc:docMk/>
            <pc:sldMk cId="3947024524" sldId="309"/>
            <ac:spMk id="13" creationId="{625776D5-603A-C79D-BDE8-449FD93A3202}"/>
          </ac:spMkLst>
        </pc:spChg>
        <pc:spChg chg="add mod">
          <ac:chgData name="Zhang, Ziyuan" userId="16694480-4dac-48f9-85cd-1bcd771e21c2" providerId="ADAL" clId="{EA3C94E3-F767-C04E-BE8B-2AEB73D53A6F}" dt="2023-04-11T20:55:30.277" v="1044"/>
          <ac:spMkLst>
            <pc:docMk/>
            <pc:sldMk cId="3947024524" sldId="309"/>
            <ac:spMk id="14" creationId="{F1F283BD-443C-C18D-BBAB-26C46310A571}"/>
          </ac:spMkLst>
        </pc:spChg>
        <pc:picChg chg="add del mod">
          <ac:chgData name="Zhang, Ziyuan" userId="16694480-4dac-48f9-85cd-1bcd771e21c2" providerId="ADAL" clId="{EA3C94E3-F767-C04E-BE8B-2AEB73D53A6F}" dt="2023-04-11T20:55:25.249" v="1041"/>
          <ac:picMkLst>
            <pc:docMk/>
            <pc:sldMk cId="3947024524" sldId="309"/>
            <ac:picMk id="7" creationId="{1CC450AC-C25E-9BA7-56ED-7D3A262DB765}"/>
          </ac:picMkLst>
        </pc:picChg>
        <pc:picChg chg="add mod">
          <ac:chgData name="Zhang, Ziyuan" userId="16694480-4dac-48f9-85cd-1bcd771e21c2" providerId="ADAL" clId="{EA3C94E3-F767-C04E-BE8B-2AEB73D53A6F}" dt="2023-04-11T20:55:30.277" v="1044"/>
          <ac:picMkLst>
            <pc:docMk/>
            <pc:sldMk cId="3947024524" sldId="309"/>
            <ac:picMk id="12" creationId="{2A4DB0FA-5534-493F-3124-9C9810349198}"/>
          </ac:picMkLst>
        </pc:picChg>
      </pc:sldChg>
      <pc:sldChg chg="new del">
        <pc:chgData name="Zhang, Ziyuan" userId="16694480-4dac-48f9-85cd-1bcd771e21c2" providerId="ADAL" clId="{EA3C94E3-F767-C04E-BE8B-2AEB73D53A6F}" dt="2023-04-11T20:54:28.175" v="1029" actId="2696"/>
        <pc:sldMkLst>
          <pc:docMk/>
          <pc:sldMk cId="1860707964" sldId="310"/>
        </pc:sldMkLst>
      </pc:sldChg>
      <pc:sldChg chg="new del">
        <pc:chgData name="Zhang, Ziyuan" userId="16694480-4dac-48f9-85cd-1bcd771e21c2" providerId="ADAL" clId="{EA3C94E3-F767-C04E-BE8B-2AEB73D53A6F}" dt="2023-04-11T20:54:44.310" v="1036" actId="2696"/>
        <pc:sldMkLst>
          <pc:docMk/>
          <pc:sldMk cId="2773338767" sldId="310"/>
        </pc:sldMkLst>
      </pc:sldChg>
      <pc:sldChg chg="addSp delSp modSp new mod">
        <pc:chgData name="Zhang, Ziyuan" userId="16694480-4dac-48f9-85cd-1bcd771e21c2" providerId="ADAL" clId="{EA3C94E3-F767-C04E-BE8B-2AEB73D53A6F}" dt="2023-04-18T16:45:44.772" v="2524" actId="20577"/>
        <pc:sldMkLst>
          <pc:docMk/>
          <pc:sldMk cId="3559035315" sldId="310"/>
        </pc:sldMkLst>
        <pc:spChg chg="del">
          <ac:chgData name="Zhang, Ziyuan" userId="16694480-4dac-48f9-85cd-1bcd771e21c2" providerId="ADAL" clId="{EA3C94E3-F767-C04E-BE8B-2AEB73D53A6F}" dt="2023-04-11T20:55:46.591" v="1048" actId="478"/>
          <ac:spMkLst>
            <pc:docMk/>
            <pc:sldMk cId="3559035315" sldId="310"/>
            <ac:spMk id="2" creationId="{2018F874-1323-4DD0-FFEC-0CF21C763A0E}"/>
          </ac:spMkLst>
        </pc:spChg>
        <pc:spChg chg="add mod">
          <ac:chgData name="Zhang, Ziyuan" userId="16694480-4dac-48f9-85cd-1bcd771e21c2" providerId="ADAL" clId="{EA3C94E3-F767-C04E-BE8B-2AEB73D53A6F}" dt="2023-04-11T23:39:41.097" v="1949" actId="1035"/>
          <ac:spMkLst>
            <pc:docMk/>
            <pc:sldMk cId="3559035315" sldId="310"/>
            <ac:spMk id="2" creationId="{83C41B22-3DA4-BA80-342E-84AF98638D7D}"/>
          </ac:spMkLst>
        </pc:spChg>
        <pc:spChg chg="del">
          <ac:chgData name="Zhang, Ziyuan" userId="16694480-4dac-48f9-85cd-1bcd771e21c2" providerId="ADAL" clId="{EA3C94E3-F767-C04E-BE8B-2AEB73D53A6F}" dt="2023-04-11T20:55:44.858" v="1047" actId="478"/>
          <ac:spMkLst>
            <pc:docMk/>
            <pc:sldMk cId="3559035315" sldId="310"/>
            <ac:spMk id="3" creationId="{EE7D26C5-EB43-8772-71EA-05DE40865370}"/>
          </ac:spMkLst>
        </pc:spChg>
        <pc:spChg chg="add mod">
          <ac:chgData name="Zhang, Ziyuan" userId="16694480-4dac-48f9-85cd-1bcd771e21c2" providerId="ADAL" clId="{EA3C94E3-F767-C04E-BE8B-2AEB73D53A6F}" dt="2023-04-18T02:19:23.213" v="2387" actId="207"/>
          <ac:spMkLst>
            <pc:docMk/>
            <pc:sldMk cId="3559035315" sldId="310"/>
            <ac:spMk id="5" creationId="{09C1DBAA-9827-5BA6-B804-BA199B1B1876}"/>
          </ac:spMkLst>
        </pc:spChg>
        <pc:spChg chg="add mod">
          <ac:chgData name="Zhang, Ziyuan" userId="16694480-4dac-48f9-85cd-1bcd771e21c2" providerId="ADAL" clId="{EA3C94E3-F767-C04E-BE8B-2AEB73D53A6F}" dt="2023-04-18T16:45:44.772" v="2524" actId="20577"/>
          <ac:spMkLst>
            <pc:docMk/>
            <pc:sldMk cId="3559035315" sldId="310"/>
            <ac:spMk id="6" creationId="{CDC383D3-DC21-786D-5A20-96BB4592458A}"/>
          </ac:spMkLst>
        </pc:spChg>
        <pc:spChg chg="add mod">
          <ac:chgData name="Zhang, Ziyuan" userId="16694480-4dac-48f9-85cd-1bcd771e21c2" providerId="ADAL" clId="{EA3C94E3-F767-C04E-BE8B-2AEB73D53A6F}" dt="2023-04-11T23:39:41.097" v="1949" actId="1035"/>
          <ac:spMkLst>
            <pc:docMk/>
            <pc:sldMk cId="3559035315" sldId="310"/>
            <ac:spMk id="8" creationId="{26909D10-C1D6-6E7C-033F-DCE0567E192E}"/>
          </ac:spMkLst>
        </pc:spChg>
        <pc:spChg chg="add mod">
          <ac:chgData name="Zhang, Ziyuan" userId="16694480-4dac-48f9-85cd-1bcd771e21c2" providerId="ADAL" clId="{EA3C94E3-F767-C04E-BE8B-2AEB73D53A6F}" dt="2023-04-13T18:46:07.918" v="2331" actId="207"/>
          <ac:spMkLst>
            <pc:docMk/>
            <pc:sldMk cId="3559035315" sldId="310"/>
            <ac:spMk id="10" creationId="{097DDD4F-FA29-A778-2AE9-4B01C05FF090}"/>
          </ac:spMkLst>
        </pc:spChg>
        <pc:graphicFrameChg chg="add mod modGraphic">
          <ac:chgData name="Zhang, Ziyuan" userId="16694480-4dac-48f9-85cd-1bcd771e21c2" providerId="ADAL" clId="{EA3C94E3-F767-C04E-BE8B-2AEB73D53A6F}" dt="2023-04-18T02:20:31.571" v="2397" actId="20577"/>
          <ac:graphicFrameMkLst>
            <pc:docMk/>
            <pc:sldMk cId="3559035315" sldId="310"/>
            <ac:graphicFrameMk id="11" creationId="{1745D545-DCCD-F825-B0C3-53FE08F209E9}"/>
          </ac:graphicFrameMkLst>
        </pc:graphicFrameChg>
        <pc:picChg chg="add mod">
          <ac:chgData name="Zhang, Ziyuan" userId="16694480-4dac-48f9-85cd-1bcd771e21c2" providerId="ADAL" clId="{EA3C94E3-F767-C04E-BE8B-2AEB73D53A6F}" dt="2023-04-11T23:39:41.097" v="1949" actId="1035"/>
          <ac:picMkLst>
            <pc:docMk/>
            <pc:sldMk cId="3559035315" sldId="310"/>
            <ac:picMk id="7" creationId="{8F13D22F-86F3-B39E-5BC2-EFBC17D1C42C}"/>
          </ac:picMkLst>
        </pc:picChg>
        <pc:picChg chg="add mod">
          <ac:chgData name="Zhang, Ziyuan" userId="16694480-4dac-48f9-85cd-1bcd771e21c2" providerId="ADAL" clId="{EA3C94E3-F767-C04E-BE8B-2AEB73D53A6F}" dt="2023-04-11T23:39:41.097" v="1949" actId="1035"/>
          <ac:picMkLst>
            <pc:docMk/>
            <pc:sldMk cId="3559035315" sldId="310"/>
            <ac:picMk id="9" creationId="{5E423561-476D-BF7D-AF17-395623591FA8}"/>
          </ac:picMkLst>
        </pc:picChg>
      </pc:sldChg>
      <pc:sldChg chg="addSp delSp modSp new mod">
        <pc:chgData name="Zhang, Ziyuan" userId="16694480-4dac-48f9-85cd-1bcd771e21c2" providerId="ADAL" clId="{EA3C94E3-F767-C04E-BE8B-2AEB73D53A6F}" dt="2023-04-18T15:42:23.540" v="2520" actId="20577"/>
        <pc:sldMkLst>
          <pc:docMk/>
          <pc:sldMk cId="1825392214" sldId="311"/>
        </pc:sldMkLst>
        <pc:spChg chg="del">
          <ac:chgData name="Zhang, Ziyuan" userId="16694480-4dac-48f9-85cd-1bcd771e21c2" providerId="ADAL" clId="{EA3C94E3-F767-C04E-BE8B-2AEB73D53A6F}" dt="2023-04-11T20:56:03.264" v="1052" actId="478"/>
          <ac:spMkLst>
            <pc:docMk/>
            <pc:sldMk cId="1825392214" sldId="311"/>
            <ac:spMk id="2" creationId="{0CACCB37-244A-EE9D-4D06-CDC2B812AE94}"/>
          </ac:spMkLst>
        </pc:spChg>
        <pc:spChg chg="del">
          <ac:chgData name="Zhang, Ziyuan" userId="16694480-4dac-48f9-85cd-1bcd771e21c2" providerId="ADAL" clId="{EA3C94E3-F767-C04E-BE8B-2AEB73D53A6F}" dt="2023-04-11T20:56:04.794" v="1053" actId="478"/>
          <ac:spMkLst>
            <pc:docMk/>
            <pc:sldMk cId="1825392214" sldId="311"/>
            <ac:spMk id="3" creationId="{D9ED3355-C31C-9BC5-39B0-D5E6A396271D}"/>
          </ac:spMkLst>
        </pc:spChg>
        <pc:spChg chg="add mod">
          <ac:chgData name="Zhang, Ziyuan" userId="16694480-4dac-48f9-85cd-1bcd771e21c2" providerId="ADAL" clId="{EA3C94E3-F767-C04E-BE8B-2AEB73D53A6F}" dt="2023-04-18T15:42:23.540" v="2520" actId="20577"/>
          <ac:spMkLst>
            <pc:docMk/>
            <pc:sldMk cId="1825392214" sldId="311"/>
            <ac:spMk id="5" creationId="{6E8F90F5-204E-F601-AE36-847B7CB0E7B1}"/>
          </ac:spMkLst>
        </pc:spChg>
        <pc:spChg chg="add mod">
          <ac:chgData name="Zhang, Ziyuan" userId="16694480-4dac-48f9-85cd-1bcd771e21c2" providerId="ADAL" clId="{EA3C94E3-F767-C04E-BE8B-2AEB73D53A6F}" dt="2023-04-11T20:57:36.037" v="1077" actId="403"/>
          <ac:spMkLst>
            <pc:docMk/>
            <pc:sldMk cId="1825392214" sldId="311"/>
            <ac:spMk id="7" creationId="{C5037365-38F7-CD71-9D6A-911F34CDA252}"/>
          </ac:spMkLst>
        </pc:spChg>
        <pc:spChg chg="add del mod">
          <ac:chgData name="Zhang, Ziyuan" userId="16694480-4dac-48f9-85cd-1bcd771e21c2" providerId="ADAL" clId="{EA3C94E3-F767-C04E-BE8B-2AEB73D53A6F}" dt="2023-04-11T20:57:53.113" v="1079" actId="478"/>
          <ac:spMkLst>
            <pc:docMk/>
            <pc:sldMk cId="1825392214" sldId="311"/>
            <ac:spMk id="8" creationId="{709E698A-B6A5-C4ED-0E05-2139E85C9765}"/>
          </ac:spMkLst>
        </pc:spChg>
        <pc:spChg chg="add del mod">
          <ac:chgData name="Zhang, Ziyuan" userId="16694480-4dac-48f9-85cd-1bcd771e21c2" providerId="ADAL" clId="{EA3C94E3-F767-C04E-BE8B-2AEB73D53A6F}" dt="2023-04-11T20:57:48.680" v="1078" actId="478"/>
          <ac:spMkLst>
            <pc:docMk/>
            <pc:sldMk cId="1825392214" sldId="311"/>
            <ac:spMk id="9" creationId="{A947D6C0-DADD-3E41-DEEB-36501AC1C58D}"/>
          </ac:spMkLst>
        </pc:spChg>
        <pc:spChg chg="add del mod">
          <ac:chgData name="Zhang, Ziyuan" userId="16694480-4dac-48f9-85cd-1bcd771e21c2" providerId="ADAL" clId="{EA3C94E3-F767-C04E-BE8B-2AEB73D53A6F}" dt="2023-04-11T20:58:08.875" v="1080" actId="478"/>
          <ac:spMkLst>
            <pc:docMk/>
            <pc:sldMk cId="1825392214" sldId="311"/>
            <ac:spMk id="10" creationId="{F6C06E88-20AF-A747-6295-7BAEF4C84657}"/>
          </ac:spMkLst>
        </pc:spChg>
        <pc:spChg chg="add mod">
          <ac:chgData name="Zhang, Ziyuan" userId="16694480-4dac-48f9-85cd-1bcd771e21c2" providerId="ADAL" clId="{EA3C94E3-F767-C04E-BE8B-2AEB73D53A6F}" dt="2023-04-11T20:56:08.550" v="1055"/>
          <ac:spMkLst>
            <pc:docMk/>
            <pc:sldMk cId="1825392214" sldId="311"/>
            <ac:spMk id="11" creationId="{70CD6FBA-CD4D-5AE4-4A91-8BA3FD5D6516}"/>
          </ac:spMkLst>
        </pc:spChg>
        <pc:picChg chg="add mod modCrop">
          <ac:chgData name="Zhang, Ziyuan" userId="16694480-4dac-48f9-85cd-1bcd771e21c2" providerId="ADAL" clId="{EA3C94E3-F767-C04E-BE8B-2AEB73D53A6F}" dt="2023-04-11T20:57:07.596" v="1069"/>
          <ac:picMkLst>
            <pc:docMk/>
            <pc:sldMk cId="1825392214" sldId="311"/>
            <ac:picMk id="6" creationId="{9435341B-AC44-8F39-3B1B-B4D920023763}"/>
          </ac:picMkLst>
        </pc:picChg>
      </pc:sldChg>
      <pc:sldChg chg="new del">
        <pc:chgData name="Zhang, Ziyuan" userId="16694480-4dac-48f9-85cd-1bcd771e21c2" providerId="ADAL" clId="{EA3C94E3-F767-C04E-BE8B-2AEB73D53A6F}" dt="2023-04-11T20:54:44.779" v="1037" actId="2696"/>
        <pc:sldMkLst>
          <pc:docMk/>
          <pc:sldMk cId="4086378682" sldId="311"/>
        </pc:sldMkLst>
      </pc:sldChg>
      <pc:sldChg chg="addSp delSp modSp new mod">
        <pc:chgData name="Zhang, Ziyuan" userId="16694480-4dac-48f9-85cd-1bcd771e21c2" providerId="ADAL" clId="{EA3C94E3-F767-C04E-BE8B-2AEB73D53A6F}" dt="2023-04-18T16:46:13.622" v="2573" actId="20577"/>
        <pc:sldMkLst>
          <pc:docMk/>
          <pc:sldMk cId="1272987997" sldId="312"/>
        </pc:sldMkLst>
        <pc:spChg chg="del">
          <ac:chgData name="Zhang, Ziyuan" userId="16694480-4dac-48f9-85cd-1bcd771e21c2" providerId="ADAL" clId="{EA3C94E3-F767-C04E-BE8B-2AEB73D53A6F}" dt="2023-04-11T20:56:25.519" v="1062" actId="478"/>
          <ac:spMkLst>
            <pc:docMk/>
            <pc:sldMk cId="1272987997" sldId="312"/>
            <ac:spMk id="2" creationId="{8A3E9987-D843-0807-D7CD-F2F02C75A73A}"/>
          </ac:spMkLst>
        </pc:spChg>
        <pc:spChg chg="del">
          <ac:chgData name="Zhang, Ziyuan" userId="16694480-4dac-48f9-85cd-1bcd771e21c2" providerId="ADAL" clId="{EA3C94E3-F767-C04E-BE8B-2AEB73D53A6F}" dt="2023-04-11T20:56:28.345" v="1063" actId="478"/>
          <ac:spMkLst>
            <pc:docMk/>
            <pc:sldMk cId="1272987997" sldId="312"/>
            <ac:spMk id="3" creationId="{CBBA9C2B-3FD2-C50E-47AE-298C203FBF39}"/>
          </ac:spMkLst>
        </pc:spChg>
        <pc:spChg chg="add del mod">
          <ac:chgData name="Zhang, Ziyuan" userId="16694480-4dac-48f9-85cd-1bcd771e21c2" providerId="ADAL" clId="{EA3C94E3-F767-C04E-BE8B-2AEB73D53A6F}" dt="2023-04-11T20:56:23.239" v="1061"/>
          <ac:spMkLst>
            <pc:docMk/>
            <pc:sldMk cId="1272987997" sldId="312"/>
            <ac:spMk id="5" creationId="{682C2873-EBB0-E180-2414-2D785B5F0EEE}"/>
          </ac:spMkLst>
        </pc:spChg>
        <pc:spChg chg="add del mod">
          <ac:chgData name="Zhang, Ziyuan" userId="16694480-4dac-48f9-85cd-1bcd771e21c2" providerId="ADAL" clId="{EA3C94E3-F767-C04E-BE8B-2AEB73D53A6F}" dt="2023-04-11T20:56:23.239" v="1061"/>
          <ac:spMkLst>
            <pc:docMk/>
            <pc:sldMk cId="1272987997" sldId="312"/>
            <ac:spMk id="6" creationId="{C96E30CC-C9A7-A1FC-4D87-0AC5CC9963F1}"/>
          </ac:spMkLst>
        </pc:spChg>
        <pc:spChg chg="add del mod">
          <ac:chgData name="Zhang, Ziyuan" userId="16694480-4dac-48f9-85cd-1bcd771e21c2" providerId="ADAL" clId="{EA3C94E3-F767-C04E-BE8B-2AEB73D53A6F}" dt="2023-04-11T20:56:23.239" v="1061"/>
          <ac:spMkLst>
            <pc:docMk/>
            <pc:sldMk cId="1272987997" sldId="312"/>
            <ac:spMk id="7" creationId="{932A9C45-8C5E-FFDE-F7C9-5B525E9A8689}"/>
          </ac:spMkLst>
        </pc:spChg>
        <pc:spChg chg="add mod">
          <ac:chgData name="Zhang, Ziyuan" userId="16694480-4dac-48f9-85cd-1bcd771e21c2" providerId="ADAL" clId="{EA3C94E3-F767-C04E-BE8B-2AEB73D53A6F}" dt="2023-04-11T20:56:28.757" v="1064"/>
          <ac:spMkLst>
            <pc:docMk/>
            <pc:sldMk cId="1272987997" sldId="312"/>
            <ac:spMk id="8" creationId="{FA389A09-ADF5-B327-F7C8-780A5116D693}"/>
          </ac:spMkLst>
        </pc:spChg>
        <pc:spChg chg="add mod">
          <ac:chgData name="Zhang, Ziyuan" userId="16694480-4dac-48f9-85cd-1bcd771e21c2" providerId="ADAL" clId="{EA3C94E3-F767-C04E-BE8B-2AEB73D53A6F}" dt="2023-04-18T16:46:13.622" v="2573" actId="20577"/>
          <ac:spMkLst>
            <pc:docMk/>
            <pc:sldMk cId="1272987997" sldId="312"/>
            <ac:spMk id="9" creationId="{C80200B5-56F4-1793-A640-05F79B03113D}"/>
          </ac:spMkLst>
        </pc:spChg>
        <pc:spChg chg="add mod">
          <ac:chgData name="Zhang, Ziyuan" userId="16694480-4dac-48f9-85cd-1bcd771e21c2" providerId="ADAL" clId="{EA3C94E3-F767-C04E-BE8B-2AEB73D53A6F}" dt="2023-04-11T23:51:27.122" v="2221" actId="1076"/>
          <ac:spMkLst>
            <pc:docMk/>
            <pc:sldMk cId="1272987997" sldId="312"/>
            <ac:spMk id="10" creationId="{8361EDA0-B319-6603-8E99-1566BBB3AA8D}"/>
          </ac:spMkLst>
        </pc:spChg>
      </pc:sldChg>
      <pc:sldChg chg="addSp delSp modSp add mod">
        <pc:chgData name="Zhang, Ziyuan" userId="16694480-4dac-48f9-85cd-1bcd771e21c2" providerId="ADAL" clId="{EA3C94E3-F767-C04E-BE8B-2AEB73D53A6F}" dt="2023-04-18T04:30:18.279" v="2407" actId="207"/>
        <pc:sldMkLst>
          <pc:docMk/>
          <pc:sldMk cId="3136975254" sldId="313"/>
        </pc:sldMkLst>
        <pc:spChg chg="add del mod">
          <ac:chgData name="Zhang, Ziyuan" userId="16694480-4dac-48f9-85cd-1bcd771e21c2" providerId="ADAL" clId="{EA3C94E3-F767-C04E-BE8B-2AEB73D53A6F}" dt="2023-04-11T23:03:17.190" v="1467" actId="478"/>
          <ac:spMkLst>
            <pc:docMk/>
            <pc:sldMk cId="3136975254" sldId="313"/>
            <ac:spMk id="3" creationId="{FF2BBD38-ED20-2636-0310-E8B959824304}"/>
          </ac:spMkLst>
        </pc:spChg>
        <pc:spChg chg="add mod">
          <ac:chgData name="Zhang, Ziyuan" userId="16694480-4dac-48f9-85cd-1bcd771e21c2" providerId="ADAL" clId="{EA3C94E3-F767-C04E-BE8B-2AEB73D53A6F}" dt="2023-04-11T23:06:42.790" v="1485" actId="1076"/>
          <ac:spMkLst>
            <pc:docMk/>
            <pc:sldMk cId="3136975254" sldId="313"/>
            <ac:spMk id="5" creationId="{D9C006F0-D20F-BE89-C147-2424FE995F64}"/>
          </ac:spMkLst>
        </pc:spChg>
        <pc:spChg chg="add mod">
          <ac:chgData name="Zhang, Ziyuan" userId="16694480-4dac-48f9-85cd-1bcd771e21c2" providerId="ADAL" clId="{EA3C94E3-F767-C04E-BE8B-2AEB73D53A6F}" dt="2023-04-18T04:30:18.279" v="2407" actId="207"/>
          <ac:spMkLst>
            <pc:docMk/>
            <pc:sldMk cId="3136975254" sldId="313"/>
            <ac:spMk id="7" creationId="{39238920-D7DD-2ECA-2A6B-568B1B19BA5C}"/>
          </ac:spMkLst>
        </pc:spChg>
        <pc:spChg chg="mod">
          <ac:chgData name="Zhang, Ziyuan" userId="16694480-4dac-48f9-85cd-1bcd771e21c2" providerId="ADAL" clId="{EA3C94E3-F767-C04E-BE8B-2AEB73D53A6F}" dt="2023-04-11T23:06:05.452" v="1484" actId="20577"/>
          <ac:spMkLst>
            <pc:docMk/>
            <pc:sldMk cId="3136975254" sldId="313"/>
            <ac:spMk id="8" creationId="{FA389A09-ADF5-B327-F7C8-780A5116D693}"/>
          </ac:spMkLst>
        </pc:spChg>
        <pc:spChg chg="mod">
          <ac:chgData name="Zhang, Ziyuan" userId="16694480-4dac-48f9-85cd-1bcd771e21c2" providerId="ADAL" clId="{EA3C94E3-F767-C04E-BE8B-2AEB73D53A6F}" dt="2023-04-13T18:42:06.412" v="2292" actId="20577"/>
          <ac:spMkLst>
            <pc:docMk/>
            <pc:sldMk cId="3136975254" sldId="313"/>
            <ac:spMk id="9" creationId="{C80200B5-56F4-1793-A640-05F79B03113D}"/>
          </ac:spMkLst>
        </pc:spChg>
        <pc:spChg chg="del">
          <ac:chgData name="Zhang, Ziyuan" userId="16694480-4dac-48f9-85cd-1bcd771e21c2" providerId="ADAL" clId="{EA3C94E3-F767-C04E-BE8B-2AEB73D53A6F}" dt="2023-04-11T23:02:40.817" v="1454" actId="478"/>
          <ac:spMkLst>
            <pc:docMk/>
            <pc:sldMk cId="3136975254" sldId="313"/>
            <ac:spMk id="10" creationId="{8361EDA0-B319-6603-8E99-1566BBB3AA8D}"/>
          </ac:spMkLst>
        </pc:spChg>
        <pc:picChg chg="add mod modCrop">
          <ac:chgData name="Zhang, Ziyuan" userId="16694480-4dac-48f9-85cd-1bcd771e21c2" providerId="ADAL" clId="{EA3C94E3-F767-C04E-BE8B-2AEB73D53A6F}" dt="2023-04-11T23:03:03.974" v="1465" actId="1076"/>
          <ac:picMkLst>
            <pc:docMk/>
            <pc:sldMk cId="3136975254" sldId="313"/>
            <ac:picMk id="2" creationId="{E02762A9-683F-FAAE-567D-91EA6BD28BFD}"/>
          </ac:picMkLst>
        </pc:picChg>
        <pc:picChg chg="add mod">
          <ac:chgData name="Zhang, Ziyuan" userId="16694480-4dac-48f9-85cd-1bcd771e21c2" providerId="ADAL" clId="{EA3C94E3-F767-C04E-BE8B-2AEB73D53A6F}" dt="2023-04-11T23:44:56.620" v="1984" actId="1037"/>
          <ac:picMkLst>
            <pc:docMk/>
            <pc:sldMk cId="3136975254" sldId="313"/>
            <ac:picMk id="12" creationId="{1C6D3CC7-9181-93A6-BB52-A8910CAA5C50}"/>
          </ac:picMkLst>
        </pc:picChg>
      </pc:sldChg>
      <pc:sldMasterChg chg="modSldLayout">
        <pc:chgData name="Zhang, Ziyuan" userId="16694480-4dac-48f9-85cd-1bcd771e21c2" providerId="ADAL" clId="{EA3C94E3-F767-C04E-BE8B-2AEB73D53A6F}" dt="2023-04-11T20:53:43.296" v="1027" actId="2711"/>
        <pc:sldMasterMkLst>
          <pc:docMk/>
          <pc:sldMasterMk cId="2840818540" sldId="2147483648"/>
        </pc:sldMasterMkLst>
        <pc:sldLayoutChg chg="addSp delSp modSp mod">
          <pc:chgData name="Zhang, Ziyuan" userId="16694480-4dac-48f9-85cd-1bcd771e21c2" providerId="ADAL" clId="{EA3C94E3-F767-C04E-BE8B-2AEB73D53A6F}" dt="2023-04-11T20:53:43.296" v="1027" actId="2711"/>
          <pc:sldLayoutMkLst>
            <pc:docMk/>
            <pc:sldMasterMk cId="2840818540" sldId="2147483648"/>
            <pc:sldLayoutMk cId="1605149510" sldId="2147483650"/>
          </pc:sldLayoutMkLst>
          <pc:spChg chg="del">
            <ac:chgData name="Zhang, Ziyuan" userId="16694480-4dac-48f9-85cd-1bcd771e21c2" providerId="ADAL" clId="{EA3C94E3-F767-C04E-BE8B-2AEB73D53A6F}" dt="2023-04-11T20:53:37.727" v="1025" actId="478"/>
            <ac:spMkLst>
              <pc:docMk/>
              <pc:sldMasterMk cId="2840818540" sldId="2147483648"/>
              <pc:sldLayoutMk cId="1605149510" sldId="2147483650"/>
              <ac:spMk id="4" creationId="{79B568A3-19AF-89C0-82A4-C3EF1BB72843}"/>
            </ac:spMkLst>
          </pc:spChg>
          <pc:spChg chg="del">
            <ac:chgData name="Zhang, Ziyuan" userId="16694480-4dac-48f9-85cd-1bcd771e21c2" providerId="ADAL" clId="{EA3C94E3-F767-C04E-BE8B-2AEB73D53A6F}" dt="2023-04-11T20:53:37.727" v="1025" actId="478"/>
            <ac:spMkLst>
              <pc:docMk/>
              <pc:sldMasterMk cId="2840818540" sldId="2147483648"/>
              <pc:sldLayoutMk cId="1605149510" sldId="2147483650"/>
              <ac:spMk id="5" creationId="{42B70153-567E-E7C2-A87C-9501959CA62C}"/>
            </ac:spMkLst>
          </pc:spChg>
          <pc:spChg chg="mod">
            <ac:chgData name="Zhang, Ziyuan" userId="16694480-4dac-48f9-85cd-1bcd771e21c2" providerId="ADAL" clId="{EA3C94E3-F767-C04E-BE8B-2AEB73D53A6F}" dt="2023-04-11T20:53:43.296" v="1027" actId="2711"/>
            <ac:spMkLst>
              <pc:docMk/>
              <pc:sldMasterMk cId="2840818540" sldId="2147483648"/>
              <pc:sldLayoutMk cId="1605149510" sldId="2147483650"/>
              <ac:spMk id="6" creationId="{DB1DA1B5-4F66-6AB6-7CBB-F9B81228AF80}"/>
            </ac:spMkLst>
          </pc:spChg>
          <pc:spChg chg="add mod">
            <ac:chgData name="Zhang, Ziyuan" userId="16694480-4dac-48f9-85cd-1bcd771e21c2" providerId="ADAL" clId="{EA3C94E3-F767-C04E-BE8B-2AEB73D53A6F}" dt="2023-04-11T20:53:38.237" v="1026"/>
            <ac:spMkLst>
              <pc:docMk/>
              <pc:sldMasterMk cId="2840818540" sldId="2147483648"/>
              <pc:sldLayoutMk cId="1605149510" sldId="2147483650"/>
              <ac:spMk id="7" creationId="{758B9127-429B-E33E-EBD5-9BFEDDE7E54A}"/>
            </ac:spMkLst>
          </pc:spChg>
          <pc:spChg chg="add mod">
            <ac:chgData name="Zhang, Ziyuan" userId="16694480-4dac-48f9-85cd-1bcd771e21c2" providerId="ADAL" clId="{EA3C94E3-F767-C04E-BE8B-2AEB73D53A6F}" dt="2023-04-11T20:53:38.237" v="1026"/>
            <ac:spMkLst>
              <pc:docMk/>
              <pc:sldMasterMk cId="2840818540" sldId="2147483648"/>
              <pc:sldLayoutMk cId="1605149510" sldId="2147483650"/>
              <ac:spMk id="8" creationId="{F5FF8AA1-2832-1CB4-620F-731BAA7A7FF8}"/>
            </ac:spMkLst>
          </pc:spChg>
        </pc:sldLayoutChg>
      </pc:sldMasterChg>
    </pc:docChg>
  </pc:docChgLst>
  <pc:docChgLst>
    <pc:chgData name="Zhang, Ziyuan" userId="16694480-4dac-48f9-85cd-1bcd771e21c2" providerId="ADAL" clId="{72E51F0F-FC36-B746-A694-54C5D5BB7EBA}"/>
    <pc:docChg chg="undo redo custSel addSld delSld modSld sldOrd">
      <pc:chgData name="Zhang, Ziyuan" userId="16694480-4dac-48f9-85cd-1bcd771e21c2" providerId="ADAL" clId="{72E51F0F-FC36-B746-A694-54C5D5BB7EBA}" dt="2021-11-12T18:13:51.038" v="790" actId="1037"/>
      <pc:docMkLst>
        <pc:docMk/>
      </pc:docMkLst>
      <pc:sldChg chg="modSp mod">
        <pc:chgData name="Zhang, Ziyuan" userId="16694480-4dac-48f9-85cd-1bcd771e21c2" providerId="ADAL" clId="{72E51F0F-FC36-B746-A694-54C5D5BB7EBA}" dt="2021-11-12T01:54:05.340" v="618" actId="20577"/>
        <pc:sldMkLst>
          <pc:docMk/>
          <pc:sldMk cId="1584286757" sldId="259"/>
        </pc:sldMkLst>
        <pc:spChg chg="mod">
          <ac:chgData name="Zhang, Ziyuan" userId="16694480-4dac-48f9-85cd-1bcd771e21c2" providerId="ADAL" clId="{72E51F0F-FC36-B746-A694-54C5D5BB7EBA}" dt="2021-11-12T01:54:05.340" v="618" actId="20577"/>
          <ac:spMkLst>
            <pc:docMk/>
            <pc:sldMk cId="1584286757" sldId="259"/>
            <ac:spMk id="2" creationId="{00000000-0000-0000-0000-000000000000}"/>
          </ac:spMkLst>
        </pc:spChg>
      </pc:sldChg>
      <pc:sldChg chg="addSp delSp modSp mod">
        <pc:chgData name="Zhang, Ziyuan" userId="16694480-4dac-48f9-85cd-1bcd771e21c2" providerId="ADAL" clId="{72E51F0F-FC36-B746-A694-54C5D5BB7EBA}" dt="2021-11-12T02:58:32.248" v="652" actId="20577"/>
        <pc:sldMkLst>
          <pc:docMk/>
          <pc:sldMk cId="1035593031" sldId="260"/>
        </pc:sldMkLst>
        <pc:spChg chg="mod">
          <ac:chgData name="Zhang, Ziyuan" userId="16694480-4dac-48f9-85cd-1bcd771e21c2" providerId="ADAL" clId="{72E51F0F-FC36-B746-A694-54C5D5BB7EBA}" dt="2021-11-12T02:58:32.248" v="652" actId="20577"/>
          <ac:spMkLst>
            <pc:docMk/>
            <pc:sldMk cId="1035593031" sldId="260"/>
            <ac:spMk id="5" creationId="{00000000-0000-0000-0000-000000000000}"/>
          </ac:spMkLst>
        </pc:spChg>
        <pc:spChg chg="add mod">
          <ac:chgData name="Zhang, Ziyuan" userId="16694480-4dac-48f9-85cd-1bcd771e21c2" providerId="ADAL" clId="{72E51F0F-FC36-B746-A694-54C5D5BB7EBA}" dt="2021-11-12T02:22:41.200" v="650" actId="1076"/>
          <ac:spMkLst>
            <pc:docMk/>
            <pc:sldMk cId="1035593031" sldId="260"/>
            <ac:spMk id="31" creationId="{DC1EC5FC-8479-DA41-8FD1-2AB1E6E7BA2B}"/>
          </ac:spMkLst>
        </pc:spChg>
        <pc:grpChg chg="mod">
          <ac:chgData name="Zhang, Ziyuan" userId="16694480-4dac-48f9-85cd-1bcd771e21c2" providerId="ADAL" clId="{72E51F0F-FC36-B746-A694-54C5D5BB7EBA}" dt="2021-11-11T21:24:28.041" v="616" actId="1035"/>
          <ac:grpSpMkLst>
            <pc:docMk/>
            <pc:sldMk cId="1035593031" sldId="260"/>
            <ac:grpSpMk id="8" creationId="{55649A33-8ACA-6249-B151-287A71265A42}"/>
          </ac:grpSpMkLst>
        </pc:grpChg>
        <pc:grpChg chg="mod">
          <ac:chgData name="Zhang, Ziyuan" userId="16694480-4dac-48f9-85cd-1bcd771e21c2" providerId="ADAL" clId="{72E51F0F-FC36-B746-A694-54C5D5BB7EBA}" dt="2021-11-11T21:24:28.041" v="616" actId="1035"/>
          <ac:grpSpMkLst>
            <pc:docMk/>
            <pc:sldMk cId="1035593031" sldId="260"/>
            <ac:grpSpMk id="29" creationId="{783CA2E0-2562-C94B-AE47-1A640BD4D92F}"/>
          </ac:grpSpMkLst>
        </pc:grpChg>
        <pc:grpChg chg="mod">
          <ac:chgData name="Zhang, Ziyuan" userId="16694480-4dac-48f9-85cd-1bcd771e21c2" providerId="ADAL" clId="{72E51F0F-FC36-B746-A694-54C5D5BB7EBA}" dt="2021-11-11T21:24:28.041" v="616" actId="1035"/>
          <ac:grpSpMkLst>
            <pc:docMk/>
            <pc:sldMk cId="1035593031" sldId="260"/>
            <ac:grpSpMk id="41" creationId="{FF242A53-390B-664F-98E6-E454EB94CF35}"/>
          </ac:grpSpMkLst>
        </pc:grpChg>
        <pc:picChg chg="add del mod">
          <ac:chgData name="Zhang, Ziyuan" userId="16694480-4dac-48f9-85cd-1bcd771e21c2" providerId="ADAL" clId="{72E51F0F-FC36-B746-A694-54C5D5BB7EBA}" dt="2021-11-10T17:24:24.948" v="456" actId="478"/>
          <ac:picMkLst>
            <pc:docMk/>
            <pc:sldMk cId="1035593031" sldId="260"/>
            <ac:picMk id="32" creationId="{3527B3F6-B057-0443-90C1-902B5AC7BE50}"/>
          </ac:picMkLst>
        </pc:picChg>
      </pc:sldChg>
      <pc:sldChg chg="addSp delSp modSp mod">
        <pc:chgData name="Zhang, Ziyuan" userId="16694480-4dac-48f9-85cd-1bcd771e21c2" providerId="ADAL" clId="{72E51F0F-FC36-B746-A694-54C5D5BB7EBA}" dt="2021-11-12T16:46:53.149" v="678" actId="20577"/>
        <pc:sldMkLst>
          <pc:docMk/>
          <pc:sldMk cId="1022668041" sldId="262"/>
        </pc:sldMkLst>
        <pc:spChg chg="mod">
          <ac:chgData name="Zhang, Ziyuan" userId="16694480-4dac-48f9-85cd-1bcd771e21c2" providerId="ADAL" clId="{72E51F0F-FC36-B746-A694-54C5D5BB7EBA}" dt="2021-11-12T16:46:53.149" v="678" actId="20577"/>
          <ac:spMkLst>
            <pc:docMk/>
            <pc:sldMk cId="1022668041" sldId="262"/>
            <ac:spMk id="3" creationId="{6B9C6EEF-5D26-1346-B21F-3D29AE2BCAA6}"/>
          </ac:spMkLst>
        </pc:spChg>
        <pc:spChg chg="del">
          <ac:chgData name="Zhang, Ziyuan" userId="16694480-4dac-48f9-85cd-1bcd771e21c2" providerId="ADAL" clId="{72E51F0F-FC36-B746-A694-54C5D5BB7EBA}" dt="2021-11-10T19:57:27.595" v="502" actId="478"/>
          <ac:spMkLst>
            <pc:docMk/>
            <pc:sldMk cId="1022668041" sldId="262"/>
            <ac:spMk id="10" creationId="{7ED5D859-E03E-9F47-8A5D-688C6C9CD83E}"/>
          </ac:spMkLst>
        </pc:spChg>
        <pc:picChg chg="add mod">
          <ac:chgData name="Zhang, Ziyuan" userId="16694480-4dac-48f9-85cd-1bcd771e21c2" providerId="ADAL" clId="{72E51F0F-FC36-B746-A694-54C5D5BB7EBA}" dt="2021-11-10T19:57:40.313" v="506" actId="1076"/>
          <ac:picMkLst>
            <pc:docMk/>
            <pc:sldMk cId="1022668041" sldId="262"/>
            <ac:picMk id="8" creationId="{0F7AE9F0-9C24-B84A-B4DD-1037BFF0480F}"/>
          </ac:picMkLst>
        </pc:picChg>
        <pc:picChg chg="del mod">
          <ac:chgData name="Zhang, Ziyuan" userId="16694480-4dac-48f9-85cd-1bcd771e21c2" providerId="ADAL" clId="{72E51F0F-FC36-B746-A694-54C5D5BB7EBA}" dt="2021-11-10T19:57:25.162" v="501" actId="478"/>
          <ac:picMkLst>
            <pc:docMk/>
            <pc:sldMk cId="1022668041" sldId="262"/>
            <ac:picMk id="15" creationId="{7E9263F4-CE5F-EE4C-9357-4927B77F58DD}"/>
          </ac:picMkLst>
        </pc:picChg>
      </pc:sldChg>
      <pc:sldChg chg="addSp delSp modSp del mod">
        <pc:chgData name="Zhang, Ziyuan" userId="16694480-4dac-48f9-85cd-1bcd771e21c2" providerId="ADAL" clId="{72E51F0F-FC36-B746-A694-54C5D5BB7EBA}" dt="2021-11-10T16:20:10.794" v="298" actId="2696"/>
        <pc:sldMkLst>
          <pc:docMk/>
          <pc:sldMk cId="1900006400" sldId="268"/>
        </pc:sldMkLst>
        <pc:spChg chg="mod">
          <ac:chgData name="Zhang, Ziyuan" userId="16694480-4dac-48f9-85cd-1bcd771e21c2" providerId="ADAL" clId="{72E51F0F-FC36-B746-A694-54C5D5BB7EBA}" dt="2021-11-10T15:55:41.843" v="183" actId="20577"/>
          <ac:spMkLst>
            <pc:docMk/>
            <pc:sldMk cId="1900006400" sldId="268"/>
            <ac:spMk id="2" creationId="{AB0658C6-4CF8-084D-B000-5DEDD68D3497}"/>
          </ac:spMkLst>
        </pc:spChg>
        <pc:spChg chg="mod">
          <ac:chgData name="Zhang, Ziyuan" userId="16694480-4dac-48f9-85cd-1bcd771e21c2" providerId="ADAL" clId="{72E51F0F-FC36-B746-A694-54C5D5BB7EBA}" dt="2021-11-10T15:55:36.879" v="182" actId="20577"/>
          <ac:spMkLst>
            <pc:docMk/>
            <pc:sldMk cId="1900006400" sldId="268"/>
            <ac:spMk id="3" creationId="{6D4C8DE9-2826-614A-BB02-06209E4E7069}"/>
          </ac:spMkLst>
        </pc:spChg>
        <pc:grpChg chg="del mod">
          <ac:chgData name="Zhang, Ziyuan" userId="16694480-4dac-48f9-85cd-1bcd771e21c2" providerId="ADAL" clId="{72E51F0F-FC36-B746-A694-54C5D5BB7EBA}" dt="2021-11-10T15:57:53.165" v="189" actId="478"/>
          <ac:grpSpMkLst>
            <pc:docMk/>
            <pc:sldMk cId="1900006400" sldId="268"/>
            <ac:grpSpMk id="12" creationId="{55A59AD5-8482-6B47-BCA5-999833C2283B}"/>
          </ac:grpSpMkLst>
        </pc:grpChg>
        <pc:picChg chg="add mod">
          <ac:chgData name="Zhang, Ziyuan" userId="16694480-4dac-48f9-85cd-1bcd771e21c2" providerId="ADAL" clId="{72E51F0F-FC36-B746-A694-54C5D5BB7EBA}" dt="2021-11-10T15:57:45.432" v="186"/>
          <ac:picMkLst>
            <pc:docMk/>
            <pc:sldMk cId="1900006400" sldId="268"/>
            <ac:picMk id="15" creationId="{9FCA1EC8-E7B2-5149-9FB7-0D698BE47A35}"/>
          </ac:picMkLst>
        </pc:picChg>
        <pc:picChg chg="del">
          <ac:chgData name="Zhang, Ziyuan" userId="16694480-4dac-48f9-85cd-1bcd771e21c2" providerId="ADAL" clId="{72E51F0F-FC36-B746-A694-54C5D5BB7EBA}" dt="2021-11-10T15:57:47.542" v="187" actId="478"/>
          <ac:picMkLst>
            <pc:docMk/>
            <pc:sldMk cId="1900006400" sldId="268"/>
            <ac:picMk id="16" creationId="{93663E20-0FB0-7247-9F90-6896D8EB3BB1}"/>
          </ac:picMkLst>
        </pc:picChg>
        <pc:picChg chg="del">
          <ac:chgData name="Zhang, Ziyuan" userId="16694480-4dac-48f9-85cd-1bcd771e21c2" providerId="ADAL" clId="{72E51F0F-FC36-B746-A694-54C5D5BB7EBA}" dt="2021-11-10T15:57:50.203" v="188" actId="478"/>
          <ac:picMkLst>
            <pc:docMk/>
            <pc:sldMk cId="1900006400" sldId="268"/>
            <ac:picMk id="18" creationId="{FEA46F43-E627-7A40-9EFD-50681456D012}"/>
          </ac:picMkLst>
        </pc:picChg>
      </pc:sldChg>
      <pc:sldChg chg="addSp delSp modSp mod">
        <pc:chgData name="Zhang, Ziyuan" userId="16694480-4dac-48f9-85cd-1bcd771e21c2" providerId="ADAL" clId="{72E51F0F-FC36-B746-A694-54C5D5BB7EBA}" dt="2021-11-11T21:16:59.270" v="559" actId="20577"/>
        <pc:sldMkLst>
          <pc:docMk/>
          <pc:sldMk cId="1961289841" sldId="286"/>
        </pc:sldMkLst>
        <pc:spChg chg="mod">
          <ac:chgData name="Zhang, Ziyuan" userId="16694480-4dac-48f9-85cd-1bcd771e21c2" providerId="ADAL" clId="{72E51F0F-FC36-B746-A694-54C5D5BB7EBA}" dt="2021-11-10T17:04:25.505" v="448" actId="20577"/>
          <ac:spMkLst>
            <pc:docMk/>
            <pc:sldMk cId="1961289841" sldId="286"/>
            <ac:spMk id="4" creationId="{00000000-0000-0000-0000-000000000000}"/>
          </ac:spMkLst>
        </pc:spChg>
        <pc:spChg chg="mod">
          <ac:chgData name="Zhang, Ziyuan" userId="16694480-4dac-48f9-85cd-1bcd771e21c2" providerId="ADAL" clId="{72E51F0F-FC36-B746-A694-54C5D5BB7EBA}" dt="2021-11-11T21:16:59.270" v="559" actId="20577"/>
          <ac:spMkLst>
            <pc:docMk/>
            <pc:sldMk cId="1961289841" sldId="286"/>
            <ac:spMk id="11" creationId="{BD188E92-9B72-49F5-BD48-633252705B9C}"/>
          </ac:spMkLst>
        </pc:spChg>
        <pc:spChg chg="add mod">
          <ac:chgData name="Zhang, Ziyuan" userId="16694480-4dac-48f9-85cd-1bcd771e21c2" providerId="ADAL" clId="{72E51F0F-FC36-B746-A694-54C5D5BB7EBA}" dt="2021-11-10T17:04:02.932" v="432" actId="1076"/>
          <ac:spMkLst>
            <pc:docMk/>
            <pc:sldMk cId="1961289841" sldId="286"/>
            <ac:spMk id="15" creationId="{3D3C620E-BC6E-F44C-8F6C-DFC74493A2F2}"/>
          </ac:spMkLst>
        </pc:spChg>
        <pc:spChg chg="add mod">
          <ac:chgData name="Zhang, Ziyuan" userId="16694480-4dac-48f9-85cd-1bcd771e21c2" providerId="ADAL" clId="{72E51F0F-FC36-B746-A694-54C5D5BB7EBA}" dt="2021-11-10T17:03:59.051" v="431" actId="1076"/>
          <ac:spMkLst>
            <pc:docMk/>
            <pc:sldMk cId="1961289841" sldId="286"/>
            <ac:spMk id="16" creationId="{401B2F5F-1D0F-0E4C-87B4-EAB469A12D43}"/>
          </ac:spMkLst>
        </pc:spChg>
        <pc:spChg chg="add mod">
          <ac:chgData name="Zhang, Ziyuan" userId="16694480-4dac-48f9-85cd-1bcd771e21c2" providerId="ADAL" clId="{72E51F0F-FC36-B746-A694-54C5D5BB7EBA}" dt="2021-11-10T17:03:49.252" v="426" actId="1076"/>
          <ac:spMkLst>
            <pc:docMk/>
            <pc:sldMk cId="1961289841" sldId="286"/>
            <ac:spMk id="17" creationId="{32426A4B-8F72-4B47-9375-2B540E79B92A}"/>
          </ac:spMkLst>
        </pc:spChg>
        <pc:grpChg chg="del mod">
          <ac:chgData name="Zhang, Ziyuan" userId="16694480-4dac-48f9-85cd-1bcd771e21c2" providerId="ADAL" clId="{72E51F0F-FC36-B746-A694-54C5D5BB7EBA}" dt="2021-11-10T16:58:34.952" v="378" actId="478"/>
          <ac:grpSpMkLst>
            <pc:docMk/>
            <pc:sldMk cId="1961289841" sldId="286"/>
            <ac:grpSpMk id="5" creationId="{9BABBB5B-010F-4F4C-892A-EFD1368D133E}"/>
          </ac:grpSpMkLst>
        </pc:grpChg>
        <pc:picChg chg="add mod">
          <ac:chgData name="Zhang, Ziyuan" userId="16694480-4dac-48f9-85cd-1bcd771e21c2" providerId="ADAL" clId="{72E51F0F-FC36-B746-A694-54C5D5BB7EBA}" dt="2021-11-10T17:04:06.126" v="433" actId="1076"/>
          <ac:picMkLst>
            <pc:docMk/>
            <pc:sldMk cId="1961289841" sldId="286"/>
            <ac:picMk id="3" creationId="{4A584A54-D53A-654E-B75B-C13797625A4A}"/>
          </ac:picMkLst>
        </pc:picChg>
        <pc:picChg chg="del">
          <ac:chgData name="Zhang, Ziyuan" userId="16694480-4dac-48f9-85cd-1bcd771e21c2" providerId="ADAL" clId="{72E51F0F-FC36-B746-A694-54C5D5BB7EBA}" dt="2021-11-10T16:58:39.251" v="379" actId="478"/>
          <ac:picMkLst>
            <pc:docMk/>
            <pc:sldMk cId="1961289841" sldId="286"/>
            <ac:picMk id="9" creationId="{FFFA2348-120C-9244-A56D-601C62E0CD6E}"/>
          </ac:picMkLst>
        </pc:picChg>
        <pc:picChg chg="del">
          <ac:chgData name="Zhang, Ziyuan" userId="16694480-4dac-48f9-85cd-1bcd771e21c2" providerId="ADAL" clId="{72E51F0F-FC36-B746-A694-54C5D5BB7EBA}" dt="2021-11-10T16:58:42.940" v="380" actId="478"/>
          <ac:picMkLst>
            <pc:docMk/>
            <pc:sldMk cId="1961289841" sldId="286"/>
            <ac:picMk id="10" creationId="{956E0935-A00B-E244-A907-F5563F016D66}"/>
          </ac:picMkLst>
        </pc:picChg>
        <pc:picChg chg="add mod">
          <ac:chgData name="Zhang, Ziyuan" userId="16694480-4dac-48f9-85cd-1bcd771e21c2" providerId="ADAL" clId="{72E51F0F-FC36-B746-A694-54C5D5BB7EBA}" dt="2021-11-10T17:03:54.247" v="429" actId="1076"/>
          <ac:picMkLst>
            <pc:docMk/>
            <pc:sldMk cId="1961289841" sldId="286"/>
            <ac:picMk id="12" creationId="{941959EF-78DC-B34D-BBB5-D7C5EA6C36CE}"/>
          </ac:picMkLst>
        </pc:picChg>
        <pc:picChg chg="add mod">
          <ac:chgData name="Zhang, Ziyuan" userId="16694480-4dac-48f9-85cd-1bcd771e21c2" providerId="ADAL" clId="{72E51F0F-FC36-B746-A694-54C5D5BB7EBA}" dt="2021-11-10T17:03:56.067" v="430" actId="1076"/>
          <ac:picMkLst>
            <pc:docMk/>
            <pc:sldMk cId="1961289841" sldId="286"/>
            <ac:picMk id="14" creationId="{E54568CF-902E-1548-822B-CAB7205952C2}"/>
          </ac:picMkLst>
        </pc:picChg>
      </pc:sldChg>
      <pc:sldChg chg="modSp mod">
        <pc:chgData name="Zhang, Ziyuan" userId="16694480-4dac-48f9-85cd-1bcd771e21c2" providerId="ADAL" clId="{72E51F0F-FC36-B746-A694-54C5D5BB7EBA}" dt="2021-11-12T18:07:18.048" v="781" actId="20577"/>
        <pc:sldMkLst>
          <pc:docMk/>
          <pc:sldMk cId="475840199" sldId="293"/>
        </pc:sldMkLst>
        <pc:spChg chg="mod">
          <ac:chgData name="Zhang, Ziyuan" userId="16694480-4dac-48f9-85cd-1bcd771e21c2" providerId="ADAL" clId="{72E51F0F-FC36-B746-A694-54C5D5BB7EBA}" dt="2021-11-12T18:07:18.048" v="781" actId="20577"/>
          <ac:spMkLst>
            <pc:docMk/>
            <pc:sldMk cId="475840199" sldId="293"/>
            <ac:spMk id="13" creationId="{66D34FBD-890C-4DEA-A7EE-8BABAEC17FAB}"/>
          </ac:spMkLst>
        </pc:spChg>
      </pc:sldChg>
      <pc:sldChg chg="delSp modSp mod">
        <pc:chgData name="Zhang, Ziyuan" userId="16694480-4dac-48f9-85cd-1bcd771e21c2" providerId="ADAL" clId="{72E51F0F-FC36-B746-A694-54C5D5BB7EBA}" dt="2021-11-11T21:26:53.723" v="617" actId="20577"/>
        <pc:sldMkLst>
          <pc:docMk/>
          <pc:sldMk cId="200923619" sldId="294"/>
        </pc:sldMkLst>
        <pc:spChg chg="mod">
          <ac:chgData name="Zhang, Ziyuan" userId="16694480-4dac-48f9-85cd-1bcd771e21c2" providerId="ADAL" clId="{72E51F0F-FC36-B746-A694-54C5D5BB7EBA}" dt="2021-11-11T21:26:53.723" v="617" actId="20577"/>
          <ac:spMkLst>
            <pc:docMk/>
            <pc:sldMk cId="200923619" sldId="294"/>
            <ac:spMk id="5" creationId="{00000000-0000-0000-0000-000000000000}"/>
          </ac:spMkLst>
        </pc:spChg>
        <pc:grpChg chg="del">
          <ac:chgData name="Zhang, Ziyuan" userId="16694480-4dac-48f9-85cd-1bcd771e21c2" providerId="ADAL" clId="{72E51F0F-FC36-B746-A694-54C5D5BB7EBA}" dt="2021-11-10T17:24:26.815" v="457" actId="478"/>
          <ac:grpSpMkLst>
            <pc:docMk/>
            <pc:sldMk cId="200923619" sldId="294"/>
            <ac:grpSpMk id="6" creationId="{32622650-E8C4-7D45-8383-968AD60CAFA0}"/>
          </ac:grpSpMkLst>
        </pc:grpChg>
        <pc:grpChg chg="mod">
          <ac:chgData name="Zhang, Ziyuan" userId="16694480-4dac-48f9-85cd-1bcd771e21c2" providerId="ADAL" clId="{72E51F0F-FC36-B746-A694-54C5D5BB7EBA}" dt="2021-11-10T17:24:29.164" v="458" actId="1076"/>
          <ac:grpSpMkLst>
            <pc:docMk/>
            <pc:sldMk cId="200923619" sldId="294"/>
            <ac:grpSpMk id="24" creationId="{FCC715CA-DA10-4A44-9B46-68C189AD154C}"/>
          </ac:grpSpMkLst>
        </pc:grpChg>
      </pc:sldChg>
      <pc:sldChg chg="addSp delSp modSp mod">
        <pc:chgData name="Zhang, Ziyuan" userId="16694480-4dac-48f9-85cd-1bcd771e21c2" providerId="ADAL" clId="{72E51F0F-FC36-B746-A694-54C5D5BB7EBA}" dt="2021-11-12T17:52:51.557" v="777" actId="1038"/>
        <pc:sldMkLst>
          <pc:docMk/>
          <pc:sldMk cId="2224855759" sldId="295"/>
        </pc:sldMkLst>
        <pc:spChg chg="add mod">
          <ac:chgData name="Zhang, Ziyuan" userId="16694480-4dac-48f9-85cd-1bcd771e21c2" providerId="ADAL" clId="{72E51F0F-FC36-B746-A694-54C5D5BB7EBA}" dt="2021-11-12T17:52:51.557" v="777" actId="1038"/>
          <ac:spMkLst>
            <pc:docMk/>
            <pc:sldMk cId="2224855759" sldId="295"/>
            <ac:spMk id="8" creationId="{2A61E981-2BBC-F348-8275-C7D751714688}"/>
          </ac:spMkLst>
        </pc:spChg>
        <pc:spChg chg="add del">
          <ac:chgData name="Zhang, Ziyuan" userId="16694480-4dac-48f9-85cd-1bcd771e21c2" providerId="ADAL" clId="{72E51F0F-FC36-B746-A694-54C5D5BB7EBA}" dt="2021-11-12T17:37:34.991" v="748" actId="11529"/>
          <ac:spMkLst>
            <pc:docMk/>
            <pc:sldMk cId="2224855759" sldId="295"/>
            <ac:spMk id="9" creationId="{0EAEBE3A-E6FF-E646-8EF8-D34B3A77AE2C}"/>
          </ac:spMkLst>
        </pc:spChg>
        <pc:spChg chg="add del">
          <ac:chgData name="Zhang, Ziyuan" userId="16694480-4dac-48f9-85cd-1bcd771e21c2" providerId="ADAL" clId="{72E51F0F-FC36-B746-A694-54C5D5BB7EBA}" dt="2021-11-12T17:51:34.132" v="757" actId="478"/>
          <ac:spMkLst>
            <pc:docMk/>
            <pc:sldMk cId="2224855759" sldId="295"/>
            <ac:spMk id="11" creationId="{6B2C925E-9696-0E49-A9C6-181BFBB1A8A4}"/>
          </ac:spMkLst>
        </pc:spChg>
        <pc:spChg chg="add del">
          <ac:chgData name="Zhang, Ziyuan" userId="16694480-4dac-48f9-85cd-1bcd771e21c2" providerId="ADAL" clId="{72E51F0F-FC36-B746-A694-54C5D5BB7EBA}" dt="2021-11-12T17:52:46.704" v="759" actId="478"/>
          <ac:spMkLst>
            <pc:docMk/>
            <pc:sldMk cId="2224855759" sldId="295"/>
            <ac:spMk id="12" creationId="{C6463798-1083-BF4B-92DD-E3EEEFD88312}"/>
          </ac:spMkLst>
        </pc:spChg>
        <pc:spChg chg="add del">
          <ac:chgData name="Zhang, Ziyuan" userId="16694480-4dac-48f9-85cd-1bcd771e21c2" providerId="ADAL" clId="{72E51F0F-FC36-B746-A694-54C5D5BB7EBA}" dt="2021-11-12T17:51:12.796" v="754" actId="478"/>
          <ac:spMkLst>
            <pc:docMk/>
            <pc:sldMk cId="2224855759" sldId="295"/>
            <ac:spMk id="16" creationId="{BEE8B4B5-F44B-4924-9D55-E253D2BA831F}"/>
          </ac:spMkLst>
        </pc:spChg>
        <pc:inkChg chg="add del">
          <ac:chgData name="Zhang, Ziyuan" userId="16694480-4dac-48f9-85cd-1bcd771e21c2" providerId="ADAL" clId="{72E51F0F-FC36-B746-A694-54C5D5BB7EBA}" dt="2021-11-12T17:51:03.436" v="753" actId="34122"/>
          <ac:inkMkLst>
            <pc:docMk/>
            <pc:sldMk cId="2224855759" sldId="295"/>
            <ac:inkMk id="6" creationId="{602EA76C-304F-B04A-8993-4691839D8132}"/>
          </ac:inkMkLst>
        </pc:inkChg>
        <pc:inkChg chg="add del">
          <ac:chgData name="Zhang, Ziyuan" userId="16694480-4dac-48f9-85cd-1bcd771e21c2" providerId="ADAL" clId="{72E51F0F-FC36-B746-A694-54C5D5BB7EBA}" dt="2021-11-12T17:51:15.013" v="755" actId="478"/>
          <ac:inkMkLst>
            <pc:docMk/>
            <pc:sldMk cId="2224855759" sldId="295"/>
            <ac:inkMk id="7" creationId="{13F4CD20-0168-4D47-BABA-3BA251FCC9A9}"/>
          </ac:inkMkLst>
        </pc:inkChg>
      </pc:sldChg>
      <pc:sldChg chg="addSp delSp modSp mod">
        <pc:chgData name="Zhang, Ziyuan" userId="16694480-4dac-48f9-85cd-1bcd771e21c2" providerId="ADAL" clId="{72E51F0F-FC36-B746-A694-54C5D5BB7EBA}" dt="2021-11-10T18:22:41.459" v="465" actId="14100"/>
        <pc:sldMkLst>
          <pc:docMk/>
          <pc:sldMk cId="1924642878" sldId="296"/>
        </pc:sldMkLst>
        <pc:spChg chg="mod">
          <ac:chgData name="Zhang, Ziyuan" userId="16694480-4dac-48f9-85cd-1bcd771e21c2" providerId="ADAL" clId="{72E51F0F-FC36-B746-A694-54C5D5BB7EBA}" dt="2021-11-09T20:54:09.322" v="54" actId="20577"/>
          <ac:spMkLst>
            <pc:docMk/>
            <pc:sldMk cId="1924642878" sldId="296"/>
            <ac:spMk id="4" creationId="{00000000-0000-0000-0000-000000000000}"/>
          </ac:spMkLst>
        </pc:spChg>
        <pc:spChg chg="add del mod">
          <ac:chgData name="Zhang, Ziyuan" userId="16694480-4dac-48f9-85cd-1bcd771e21c2" providerId="ADAL" clId="{72E51F0F-FC36-B746-A694-54C5D5BB7EBA}" dt="2021-11-10T18:22:37.772" v="463" actId="478"/>
          <ac:spMkLst>
            <pc:docMk/>
            <pc:sldMk cId="1924642878" sldId="296"/>
            <ac:spMk id="8" creationId="{C43BFDDB-1B46-A44A-BA5E-30B03B3D2486}"/>
          </ac:spMkLst>
        </pc:spChg>
        <pc:picChg chg="add mod">
          <ac:chgData name="Zhang, Ziyuan" userId="16694480-4dac-48f9-85cd-1bcd771e21c2" providerId="ADAL" clId="{72E51F0F-FC36-B746-A694-54C5D5BB7EBA}" dt="2021-11-10T18:22:41.459" v="465" actId="14100"/>
          <ac:picMkLst>
            <pc:docMk/>
            <pc:sldMk cId="1924642878" sldId="296"/>
            <ac:picMk id="6" creationId="{1B7D809D-C115-6A4A-B5C4-87B68FD9BCFD}"/>
          </ac:picMkLst>
        </pc:picChg>
        <pc:picChg chg="del">
          <ac:chgData name="Zhang, Ziyuan" userId="16694480-4dac-48f9-85cd-1bcd771e21c2" providerId="ADAL" clId="{72E51F0F-FC36-B746-A694-54C5D5BB7EBA}" dt="2021-11-10T18:22:34.468" v="460" actId="478"/>
          <ac:picMkLst>
            <pc:docMk/>
            <pc:sldMk cId="1924642878" sldId="296"/>
            <ac:picMk id="10" creationId="{3EA7B148-0BD2-5E40-9074-A118B855B372}"/>
          </ac:picMkLst>
        </pc:picChg>
      </pc:sldChg>
      <pc:sldChg chg="addSp delSp modSp mod ord">
        <pc:chgData name="Zhang, Ziyuan" userId="16694480-4dac-48f9-85cd-1bcd771e21c2" providerId="ADAL" clId="{72E51F0F-FC36-B746-A694-54C5D5BB7EBA}" dt="2021-11-10T18:27:57.008" v="497" actId="1076"/>
        <pc:sldMkLst>
          <pc:docMk/>
          <pc:sldMk cId="2955020998" sldId="297"/>
        </pc:sldMkLst>
        <pc:spChg chg="mod">
          <ac:chgData name="Zhang, Ziyuan" userId="16694480-4dac-48f9-85cd-1bcd771e21c2" providerId="ADAL" clId="{72E51F0F-FC36-B746-A694-54C5D5BB7EBA}" dt="2021-11-09T21:11:13.299" v="73" actId="20577"/>
          <ac:spMkLst>
            <pc:docMk/>
            <pc:sldMk cId="2955020998" sldId="297"/>
            <ac:spMk id="4" creationId="{00000000-0000-0000-0000-000000000000}"/>
          </ac:spMkLst>
        </pc:spChg>
        <pc:spChg chg="add del mod">
          <ac:chgData name="Zhang, Ziyuan" userId="16694480-4dac-48f9-85cd-1bcd771e21c2" providerId="ADAL" clId="{72E51F0F-FC36-B746-A694-54C5D5BB7EBA}" dt="2021-11-10T17:24:00.554" v="453" actId="478"/>
          <ac:spMkLst>
            <pc:docMk/>
            <pc:sldMk cId="2955020998" sldId="297"/>
            <ac:spMk id="9" creationId="{89C6E1E2-E242-0F47-B44B-CC7915424EC6}"/>
          </ac:spMkLst>
        </pc:spChg>
        <pc:picChg chg="add del mod">
          <ac:chgData name="Zhang, Ziyuan" userId="16694480-4dac-48f9-85cd-1bcd771e21c2" providerId="ADAL" clId="{72E51F0F-FC36-B746-A694-54C5D5BB7EBA}" dt="2021-11-10T18:27:50.869" v="492" actId="478"/>
          <ac:picMkLst>
            <pc:docMk/>
            <pc:sldMk cId="2955020998" sldId="297"/>
            <ac:picMk id="6" creationId="{33F5DF22-55E5-6046-9CAB-C9AAE9059FD0}"/>
          </ac:picMkLst>
        </pc:picChg>
        <pc:picChg chg="del">
          <ac:chgData name="Zhang, Ziyuan" userId="16694480-4dac-48f9-85cd-1bcd771e21c2" providerId="ADAL" clId="{72E51F0F-FC36-B746-A694-54C5D5BB7EBA}" dt="2021-11-10T17:23:41.075" v="450" actId="478"/>
          <ac:picMkLst>
            <pc:docMk/>
            <pc:sldMk cId="2955020998" sldId="297"/>
            <ac:picMk id="7" creationId="{3C65D6B0-7AF4-0D44-B0FB-449F6F3D6152}"/>
          </ac:picMkLst>
        </pc:picChg>
        <pc:picChg chg="add mod">
          <ac:chgData name="Zhang, Ziyuan" userId="16694480-4dac-48f9-85cd-1bcd771e21c2" providerId="ADAL" clId="{72E51F0F-FC36-B746-A694-54C5D5BB7EBA}" dt="2021-11-10T18:27:57.008" v="497" actId="1076"/>
          <ac:picMkLst>
            <pc:docMk/>
            <pc:sldMk cId="2955020998" sldId="297"/>
            <ac:picMk id="11" creationId="{E23C6EC9-9499-374F-8F87-14250109D014}"/>
          </ac:picMkLst>
        </pc:picChg>
      </pc:sldChg>
      <pc:sldChg chg="addSp delSp modSp mod ord">
        <pc:chgData name="Zhang, Ziyuan" userId="16694480-4dac-48f9-85cd-1bcd771e21c2" providerId="ADAL" clId="{72E51F0F-FC36-B746-A694-54C5D5BB7EBA}" dt="2021-11-12T18:13:51.038" v="790" actId="1037"/>
        <pc:sldMkLst>
          <pc:docMk/>
          <pc:sldMk cId="2701465421" sldId="298"/>
        </pc:sldMkLst>
        <pc:spChg chg="del mod">
          <ac:chgData name="Zhang, Ziyuan" userId="16694480-4dac-48f9-85cd-1bcd771e21c2" providerId="ADAL" clId="{72E51F0F-FC36-B746-A694-54C5D5BB7EBA}" dt="2021-11-10T16:16:04.607" v="214"/>
          <ac:spMkLst>
            <pc:docMk/>
            <pc:sldMk cId="2701465421" sldId="298"/>
            <ac:spMk id="2" creationId="{AB0658C6-4CF8-084D-B000-5DEDD68D3497}"/>
          </ac:spMkLst>
        </pc:spChg>
        <pc:spChg chg="add mod">
          <ac:chgData name="Zhang, Ziyuan" userId="16694480-4dac-48f9-85cd-1bcd771e21c2" providerId="ADAL" clId="{72E51F0F-FC36-B746-A694-54C5D5BB7EBA}" dt="2021-11-12T18:13:51.038" v="790" actId="1037"/>
          <ac:spMkLst>
            <pc:docMk/>
            <pc:sldMk cId="2701465421" sldId="298"/>
            <ac:spMk id="2" creationId="{BD2ACCBD-5BAC-EF47-94D0-CE12294F4BD6}"/>
          </ac:spMkLst>
        </pc:spChg>
        <pc:spChg chg="mod">
          <ac:chgData name="Zhang, Ziyuan" userId="16694480-4dac-48f9-85cd-1bcd771e21c2" providerId="ADAL" clId="{72E51F0F-FC36-B746-A694-54C5D5BB7EBA}" dt="2021-11-10T15:49:11.723" v="126" actId="20577"/>
          <ac:spMkLst>
            <pc:docMk/>
            <pc:sldMk cId="2701465421" sldId="298"/>
            <ac:spMk id="3" creationId="{6D4C8DE9-2826-614A-BB02-06209E4E7069}"/>
          </ac:spMkLst>
        </pc:spChg>
        <pc:spChg chg="add mod">
          <ac:chgData name="Zhang, Ziyuan" userId="16694480-4dac-48f9-85cd-1bcd771e21c2" providerId="ADAL" clId="{72E51F0F-FC36-B746-A694-54C5D5BB7EBA}" dt="2021-11-12T17:36:33.592" v="717" actId="1037"/>
          <ac:spMkLst>
            <pc:docMk/>
            <pc:sldMk cId="2701465421" sldId="298"/>
            <ac:spMk id="6" creationId="{7BA00FDD-0288-4540-A47B-56619F1D6CE6}"/>
          </ac:spMkLst>
        </pc:spChg>
        <pc:spChg chg="add del mod">
          <ac:chgData name="Zhang, Ziyuan" userId="16694480-4dac-48f9-85cd-1bcd771e21c2" providerId="ADAL" clId="{72E51F0F-FC36-B746-A694-54C5D5BB7EBA}" dt="2021-11-12T18:13:48.953" v="788"/>
          <ac:spMkLst>
            <pc:docMk/>
            <pc:sldMk cId="2701465421" sldId="298"/>
            <ac:spMk id="8" creationId="{34881DF5-E6BA-6D48-8556-34D25F7749EA}"/>
          </ac:spMkLst>
        </pc:spChg>
        <pc:spChg chg="add del mod">
          <ac:chgData name="Zhang, Ziyuan" userId="16694480-4dac-48f9-85cd-1bcd771e21c2" providerId="ADAL" clId="{72E51F0F-FC36-B746-A694-54C5D5BB7EBA}" dt="2021-11-10T16:16:19.792" v="216"/>
          <ac:spMkLst>
            <pc:docMk/>
            <pc:sldMk cId="2701465421" sldId="298"/>
            <ac:spMk id="10" creationId="{459C15E0-C50E-1D44-8DE6-EA9B3707036A}"/>
          </ac:spMkLst>
        </pc:spChg>
        <pc:spChg chg="add mod">
          <ac:chgData name="Zhang, Ziyuan" userId="16694480-4dac-48f9-85cd-1bcd771e21c2" providerId="ADAL" clId="{72E51F0F-FC36-B746-A694-54C5D5BB7EBA}" dt="2021-11-12T17:28:49.462" v="680"/>
          <ac:spMkLst>
            <pc:docMk/>
            <pc:sldMk cId="2701465421" sldId="298"/>
            <ac:spMk id="29" creationId="{78C2933E-BE46-3E44-AC8B-F2814DEB412C}"/>
          </ac:spMkLst>
        </pc:spChg>
        <pc:grpChg chg="del">
          <ac:chgData name="Zhang, Ziyuan" userId="16694480-4dac-48f9-85cd-1bcd771e21c2" providerId="ADAL" clId="{72E51F0F-FC36-B746-A694-54C5D5BB7EBA}" dt="2021-11-10T15:49:58.518" v="129" actId="478"/>
          <ac:grpSpMkLst>
            <pc:docMk/>
            <pc:sldMk cId="2701465421" sldId="298"/>
            <ac:grpSpMk id="12" creationId="{3033F396-3CFA-404A-A47C-BB19C0DF58E5}"/>
          </ac:grpSpMkLst>
        </pc:grpChg>
        <pc:picChg chg="add del mod">
          <ac:chgData name="Zhang, Ziyuan" userId="16694480-4dac-48f9-85cd-1bcd771e21c2" providerId="ADAL" clId="{72E51F0F-FC36-B746-A694-54C5D5BB7EBA}" dt="2021-11-10T16:16:06.673" v="215" actId="478"/>
          <ac:picMkLst>
            <pc:docMk/>
            <pc:sldMk cId="2701465421" sldId="298"/>
            <ac:picMk id="8" creationId="{41743EC9-42CE-C041-8A38-D3D4651A2226}"/>
          </ac:picMkLst>
        </pc:picChg>
        <pc:picChg chg="add del mod">
          <ac:chgData name="Zhang, Ziyuan" userId="16694480-4dac-48f9-85cd-1bcd771e21c2" providerId="ADAL" clId="{72E51F0F-FC36-B746-A694-54C5D5BB7EBA}" dt="2021-11-10T16:16:37.182" v="221" actId="21"/>
          <ac:picMkLst>
            <pc:docMk/>
            <pc:sldMk cId="2701465421" sldId="298"/>
            <ac:picMk id="25" creationId="{5FB72EDD-576E-0244-91FA-581EC349A850}"/>
          </ac:picMkLst>
        </pc:picChg>
        <pc:picChg chg="del">
          <ac:chgData name="Zhang, Ziyuan" userId="16694480-4dac-48f9-85cd-1bcd771e21c2" providerId="ADAL" clId="{72E51F0F-FC36-B746-A694-54C5D5BB7EBA}" dt="2021-11-10T15:49:55.058" v="127" actId="478"/>
          <ac:picMkLst>
            <pc:docMk/>
            <pc:sldMk cId="2701465421" sldId="298"/>
            <ac:picMk id="26" creationId="{86A239FA-C26F-AE4C-AE6F-1B6478503659}"/>
          </ac:picMkLst>
        </pc:picChg>
        <pc:picChg chg="del mod">
          <ac:chgData name="Zhang, Ziyuan" userId="16694480-4dac-48f9-85cd-1bcd771e21c2" providerId="ADAL" clId="{72E51F0F-FC36-B746-A694-54C5D5BB7EBA}" dt="2021-11-10T16:43:29.211" v="372" actId="478"/>
          <ac:picMkLst>
            <pc:docMk/>
            <pc:sldMk cId="2701465421" sldId="298"/>
            <ac:picMk id="28" creationId="{3A6BD8D3-10A6-1B46-8723-26853ABD4DC2}"/>
          </ac:picMkLst>
        </pc:picChg>
        <pc:picChg chg="add mod">
          <ac:chgData name="Zhang, Ziyuan" userId="16694480-4dac-48f9-85cd-1bcd771e21c2" providerId="ADAL" clId="{72E51F0F-FC36-B746-A694-54C5D5BB7EBA}" dt="2021-11-12T17:28:43.592" v="679" actId="1076"/>
          <ac:picMkLst>
            <pc:docMk/>
            <pc:sldMk cId="2701465421" sldId="298"/>
            <ac:picMk id="34" creationId="{ED4DC1B1-B8F4-F84C-9884-FB60E5D2EBDB}"/>
          </ac:picMkLst>
        </pc:picChg>
        <pc:picChg chg="add mod">
          <ac:chgData name="Zhang, Ziyuan" userId="16694480-4dac-48f9-85cd-1bcd771e21c2" providerId="ADAL" clId="{72E51F0F-FC36-B746-A694-54C5D5BB7EBA}" dt="2021-11-10T16:43:31.413" v="373" actId="1076"/>
          <ac:picMkLst>
            <pc:docMk/>
            <pc:sldMk cId="2701465421" sldId="298"/>
            <ac:picMk id="36" creationId="{C281D577-FEFC-7144-AAD6-A94430A59194}"/>
          </ac:picMkLst>
        </pc:picChg>
        <pc:picChg chg="del">
          <ac:chgData name="Zhang, Ziyuan" userId="16694480-4dac-48f9-85cd-1bcd771e21c2" providerId="ADAL" clId="{72E51F0F-FC36-B746-A694-54C5D5BB7EBA}" dt="2021-11-10T15:50:03.758" v="133" actId="478"/>
          <ac:picMkLst>
            <pc:docMk/>
            <pc:sldMk cId="2701465421" sldId="298"/>
            <ac:picMk id="40" creationId="{4273EB5F-6859-6E43-8EC0-68CC846B792B}"/>
          </ac:picMkLst>
        </pc:picChg>
        <pc:cxnChg chg="del">
          <ac:chgData name="Zhang, Ziyuan" userId="16694480-4dac-48f9-85cd-1bcd771e21c2" providerId="ADAL" clId="{72E51F0F-FC36-B746-A694-54C5D5BB7EBA}" dt="2021-11-10T15:49:59.687" v="130" actId="478"/>
          <ac:cxnSpMkLst>
            <pc:docMk/>
            <pc:sldMk cId="2701465421" sldId="298"/>
            <ac:cxnSpMk id="32" creationId="{C8A6E9D5-A824-A54F-A62A-02AE7901E08E}"/>
          </ac:cxnSpMkLst>
        </pc:cxnChg>
        <pc:cxnChg chg="del">
          <ac:chgData name="Zhang, Ziyuan" userId="16694480-4dac-48f9-85cd-1bcd771e21c2" providerId="ADAL" clId="{72E51F0F-FC36-B746-A694-54C5D5BB7EBA}" dt="2021-11-10T15:50:00.539" v="131" actId="478"/>
          <ac:cxnSpMkLst>
            <pc:docMk/>
            <pc:sldMk cId="2701465421" sldId="298"/>
            <ac:cxnSpMk id="33" creationId="{33D7277B-D748-3C4D-B6CF-BBD1E4E1CF94}"/>
          </ac:cxnSpMkLst>
        </pc:cxnChg>
        <pc:cxnChg chg="del">
          <ac:chgData name="Zhang, Ziyuan" userId="16694480-4dac-48f9-85cd-1bcd771e21c2" providerId="ADAL" clId="{72E51F0F-FC36-B746-A694-54C5D5BB7EBA}" dt="2021-11-10T15:50:01.509" v="132" actId="478"/>
          <ac:cxnSpMkLst>
            <pc:docMk/>
            <pc:sldMk cId="2701465421" sldId="298"/>
            <ac:cxnSpMk id="35" creationId="{07E1D885-C8C7-9648-8FB4-6A453347F35F}"/>
          </ac:cxnSpMkLst>
        </pc:cxnChg>
      </pc:sldChg>
      <pc:sldChg chg="addSp delSp modSp add mod modAnim">
        <pc:chgData name="Zhang, Ziyuan" userId="16694480-4dac-48f9-85cd-1bcd771e21c2" providerId="ADAL" clId="{72E51F0F-FC36-B746-A694-54C5D5BB7EBA}" dt="2021-11-12T17:38:14.887" v="750" actId="688"/>
        <pc:sldMkLst>
          <pc:docMk/>
          <pc:sldMk cId="1892796203" sldId="300"/>
        </pc:sldMkLst>
        <pc:spChg chg="mod">
          <ac:chgData name="Zhang, Ziyuan" userId="16694480-4dac-48f9-85cd-1bcd771e21c2" providerId="ADAL" clId="{72E51F0F-FC36-B746-A694-54C5D5BB7EBA}" dt="2021-11-10T16:20:33.719" v="343" actId="20577"/>
          <ac:spMkLst>
            <pc:docMk/>
            <pc:sldMk cId="1892796203" sldId="300"/>
            <ac:spMk id="3" creationId="{6D4C8DE9-2826-614A-BB02-06209E4E7069}"/>
          </ac:spMkLst>
        </pc:spChg>
        <pc:spChg chg="add mod">
          <ac:chgData name="Zhang, Ziyuan" userId="16694480-4dac-48f9-85cd-1bcd771e21c2" providerId="ADAL" clId="{72E51F0F-FC36-B746-A694-54C5D5BB7EBA}" dt="2021-11-11T20:32:48.722" v="512" actId="1076"/>
          <ac:spMkLst>
            <pc:docMk/>
            <pc:sldMk cId="1892796203" sldId="300"/>
            <ac:spMk id="6" creationId="{35754FE0-A80F-3949-B7C5-722B0002403D}"/>
          </ac:spMkLst>
        </pc:spChg>
        <pc:spChg chg="add mod">
          <ac:chgData name="Zhang, Ziyuan" userId="16694480-4dac-48f9-85cd-1bcd771e21c2" providerId="ADAL" clId="{72E51F0F-FC36-B746-A694-54C5D5BB7EBA}" dt="2021-11-11T20:33:12.459" v="519" actId="1076"/>
          <ac:spMkLst>
            <pc:docMk/>
            <pc:sldMk cId="1892796203" sldId="300"/>
            <ac:spMk id="9" creationId="{D2D89EED-02D1-1F45-958B-95BF9B1DBB72}"/>
          </ac:spMkLst>
        </pc:spChg>
        <pc:spChg chg="add del mod">
          <ac:chgData name="Zhang, Ziyuan" userId="16694480-4dac-48f9-85cd-1bcd771e21c2" providerId="ADAL" clId="{72E51F0F-FC36-B746-A694-54C5D5BB7EBA}" dt="2021-11-11T20:35:51.951" v="521" actId="767"/>
          <ac:spMkLst>
            <pc:docMk/>
            <pc:sldMk cId="1892796203" sldId="300"/>
            <ac:spMk id="10" creationId="{6015FC21-01C1-0744-BE19-BA72F5D0AD9C}"/>
          </ac:spMkLst>
        </pc:spChg>
        <pc:spChg chg="add del">
          <ac:chgData name="Zhang, Ziyuan" userId="16694480-4dac-48f9-85cd-1bcd771e21c2" providerId="ADAL" clId="{72E51F0F-FC36-B746-A694-54C5D5BB7EBA}" dt="2021-11-10T16:05:20.537" v="202" actId="478"/>
          <ac:spMkLst>
            <pc:docMk/>
            <pc:sldMk cId="1892796203" sldId="300"/>
            <ac:spMk id="10" creationId="{FEA5585E-53AE-3248-ADD4-E0777492C2C7}"/>
          </ac:spMkLst>
        </pc:spChg>
        <pc:spChg chg="add mod">
          <ac:chgData name="Zhang, Ziyuan" userId="16694480-4dac-48f9-85cd-1bcd771e21c2" providerId="ADAL" clId="{72E51F0F-FC36-B746-A694-54C5D5BB7EBA}" dt="2021-11-10T16:41:01.046" v="356" actId="1076"/>
          <ac:spMkLst>
            <pc:docMk/>
            <pc:sldMk cId="1892796203" sldId="300"/>
            <ac:spMk id="30" creationId="{C22568C1-5475-F64F-8276-016D0D065F1D}"/>
          </ac:spMkLst>
        </pc:spChg>
        <pc:spChg chg="add mod">
          <ac:chgData name="Zhang, Ziyuan" userId="16694480-4dac-48f9-85cd-1bcd771e21c2" providerId="ADAL" clId="{72E51F0F-FC36-B746-A694-54C5D5BB7EBA}" dt="2021-11-10T16:05:56.477" v="208" actId="1076"/>
          <ac:spMkLst>
            <pc:docMk/>
            <pc:sldMk cId="1892796203" sldId="300"/>
            <ac:spMk id="31" creationId="{022B20CE-0F82-FA4C-9D78-CEE1E1E5DE19}"/>
          </ac:spMkLst>
        </pc:spChg>
        <pc:spChg chg="add mod">
          <ac:chgData name="Zhang, Ziyuan" userId="16694480-4dac-48f9-85cd-1bcd771e21c2" providerId="ADAL" clId="{72E51F0F-FC36-B746-A694-54C5D5BB7EBA}" dt="2021-11-11T20:32:58.894" v="515"/>
          <ac:spMkLst>
            <pc:docMk/>
            <pc:sldMk cId="1892796203" sldId="300"/>
            <ac:spMk id="34" creationId="{D54A6DAC-8BD7-214D-AB9B-42BC47F04DAE}"/>
          </ac:spMkLst>
        </pc:spChg>
        <pc:grpChg chg="mod">
          <ac:chgData name="Zhang, Ziyuan" userId="16694480-4dac-48f9-85cd-1bcd771e21c2" providerId="ADAL" clId="{72E51F0F-FC36-B746-A694-54C5D5BB7EBA}" dt="2021-11-12T17:38:14.887" v="750" actId="688"/>
          <ac:grpSpMkLst>
            <pc:docMk/>
            <pc:sldMk cId="1892796203" sldId="300"/>
            <ac:grpSpMk id="12" creationId="{3033F396-3CFA-404A-A47C-BB19C0DF58E5}"/>
          </ac:grpSpMkLst>
        </pc:grpChg>
        <pc:picChg chg="add mod">
          <ac:chgData name="Zhang, Ziyuan" userId="16694480-4dac-48f9-85cd-1bcd771e21c2" providerId="ADAL" clId="{72E51F0F-FC36-B746-A694-54C5D5BB7EBA}" dt="2021-11-11T20:32:51.760" v="513" actId="1076"/>
          <ac:picMkLst>
            <pc:docMk/>
            <pc:sldMk cId="1892796203" sldId="300"/>
            <ac:picMk id="8" creationId="{05511F95-DB5B-BC44-9A25-5BE5FF6E87C3}"/>
          </ac:picMkLst>
        </pc:picChg>
        <pc:picChg chg="add mod">
          <ac:chgData name="Zhang, Ziyuan" userId="16694480-4dac-48f9-85cd-1bcd771e21c2" providerId="ADAL" clId="{72E51F0F-FC36-B746-A694-54C5D5BB7EBA}" dt="2021-11-10T16:40:58.065" v="355" actId="14100"/>
          <ac:picMkLst>
            <pc:docMk/>
            <pc:sldMk cId="1892796203" sldId="300"/>
            <ac:picMk id="25" creationId="{FAF461AB-B855-5E4C-B25B-41D5079EE413}"/>
          </ac:picMkLst>
        </pc:picChg>
        <pc:picChg chg="del mod">
          <ac:chgData name="Zhang, Ziyuan" userId="16694480-4dac-48f9-85cd-1bcd771e21c2" providerId="ADAL" clId="{72E51F0F-FC36-B746-A694-54C5D5BB7EBA}" dt="2021-11-10T16:42:38.110" v="362" actId="478"/>
          <ac:picMkLst>
            <pc:docMk/>
            <pc:sldMk cId="1892796203" sldId="300"/>
            <ac:picMk id="26" creationId="{86A239FA-C26F-AE4C-AE6F-1B6478503659}"/>
          </ac:picMkLst>
        </pc:picChg>
        <pc:picChg chg="del mod">
          <ac:chgData name="Zhang, Ziyuan" userId="16694480-4dac-48f9-85cd-1bcd771e21c2" providerId="ADAL" clId="{72E51F0F-FC36-B746-A694-54C5D5BB7EBA}" dt="2021-11-10T16:40:37.898" v="347" actId="478"/>
          <ac:picMkLst>
            <pc:docMk/>
            <pc:sldMk cId="1892796203" sldId="300"/>
            <ac:picMk id="28" creationId="{3A6BD8D3-10A6-1B46-8723-26853ABD4DC2}"/>
          </ac:picMkLst>
        </pc:picChg>
        <pc:picChg chg="add mod">
          <ac:chgData name="Zhang, Ziyuan" userId="16694480-4dac-48f9-85cd-1bcd771e21c2" providerId="ADAL" clId="{72E51F0F-FC36-B746-A694-54C5D5BB7EBA}" dt="2021-11-11T20:32:45.358" v="511" actId="1076"/>
          <ac:picMkLst>
            <pc:docMk/>
            <pc:sldMk cId="1892796203" sldId="300"/>
            <ac:picMk id="29" creationId="{40800BFF-82EB-8B4D-8BE2-93D72BBA74DA}"/>
          </ac:picMkLst>
        </pc:picChg>
        <pc:picChg chg="del mod">
          <ac:chgData name="Zhang, Ziyuan" userId="16694480-4dac-48f9-85cd-1bcd771e21c2" providerId="ADAL" clId="{72E51F0F-FC36-B746-A694-54C5D5BB7EBA}" dt="2021-11-10T16:04:02.416" v="193" actId="478"/>
          <ac:picMkLst>
            <pc:docMk/>
            <pc:sldMk cId="1892796203" sldId="300"/>
            <ac:picMk id="40" creationId="{4273EB5F-6859-6E43-8EC0-68CC846B792B}"/>
          </ac:picMkLst>
        </pc:picChg>
        <pc:cxnChg chg="mod">
          <ac:chgData name="Zhang, Ziyuan" userId="16694480-4dac-48f9-85cd-1bcd771e21c2" providerId="ADAL" clId="{72E51F0F-FC36-B746-A694-54C5D5BB7EBA}" dt="2021-11-10T16:43:04.011" v="368" actId="14100"/>
          <ac:cxnSpMkLst>
            <pc:docMk/>
            <pc:sldMk cId="1892796203" sldId="300"/>
            <ac:cxnSpMk id="32" creationId="{C8A6E9D5-A824-A54F-A62A-02AE7901E08E}"/>
          </ac:cxnSpMkLst>
        </pc:cxnChg>
        <pc:cxnChg chg="mod">
          <ac:chgData name="Zhang, Ziyuan" userId="16694480-4dac-48f9-85cd-1bcd771e21c2" providerId="ADAL" clId="{72E51F0F-FC36-B746-A694-54C5D5BB7EBA}" dt="2021-11-10T16:43:06.896" v="369" actId="14100"/>
          <ac:cxnSpMkLst>
            <pc:docMk/>
            <pc:sldMk cId="1892796203" sldId="300"/>
            <ac:cxnSpMk id="33" creationId="{33D7277B-D748-3C4D-B6CF-BBD1E4E1CF94}"/>
          </ac:cxnSpMkLst>
        </pc:cxnChg>
        <pc:cxnChg chg="mod">
          <ac:chgData name="Zhang, Ziyuan" userId="16694480-4dac-48f9-85cd-1bcd771e21c2" providerId="ADAL" clId="{72E51F0F-FC36-B746-A694-54C5D5BB7EBA}" dt="2021-11-10T16:43:10.365" v="370" actId="14100"/>
          <ac:cxnSpMkLst>
            <pc:docMk/>
            <pc:sldMk cId="1892796203" sldId="300"/>
            <ac:cxnSpMk id="35" creationId="{07E1D885-C8C7-9648-8FB4-6A453347F35F}"/>
          </ac:cxnSpMkLst>
        </pc:cxnChg>
      </pc:sldChg>
      <pc:sldChg chg="add ord">
        <pc:chgData name="Zhang, Ziyuan" userId="16694480-4dac-48f9-85cd-1bcd771e21c2" providerId="ADAL" clId="{72E51F0F-FC36-B746-A694-54C5D5BB7EBA}" dt="2021-11-10T16:53:50.368" v="374" actId="20578"/>
        <pc:sldMkLst>
          <pc:docMk/>
          <pc:sldMk cId="540985944" sldId="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5DDFE9-F885-97CC-9E12-308454801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45AAA-8091-826D-762A-51252605C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FF0D-4812-254D-BDA7-B441ADA39FEB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65B9C-89E4-681C-6628-C4F5A1D99C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58D1-B1B1-1A1E-04B4-4946A2B231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12C2-E6C5-6645-B983-9425730DF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AD09-9720-9047-BB14-484CD98DBB2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0D64-6F43-4C4D-BE6A-3F3482AA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bullet point;; plots with 3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9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Columns of the data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3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Columns of the data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8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8702448" y="464974"/>
            <a:ext cx="3262720" cy="6025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311" y="2253752"/>
            <a:ext cx="6650503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11" y="3596777"/>
            <a:ext cx="6650503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1linerev(1c)1000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5880328"/>
            <a:ext cx="3608228" cy="5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311" y="2253752"/>
            <a:ext cx="6650503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11" y="3596777"/>
            <a:ext cx="6650503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1linerev(1c)1000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5880328"/>
            <a:ext cx="3608228" cy="563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8702448" y="464974"/>
            <a:ext cx="3262720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  <a:lvl3pPr>
              <a:defRPr>
                <a:solidFill>
                  <a:srgbClr val="6C7373"/>
                </a:solidFill>
              </a:defRPr>
            </a:lvl3pPr>
            <a:lvl4pPr>
              <a:defRPr>
                <a:solidFill>
                  <a:srgbClr val="6C7373"/>
                </a:solidFill>
              </a:defRPr>
            </a:lvl4pPr>
            <a:lvl5pPr>
              <a:defRPr>
                <a:solidFill>
                  <a:srgbClr val="6C73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DB1DA1B5-4F66-6AB6-7CBB-F9B81228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926F1-2BD7-4B05-9BE6-F34FBA8005D9}" type="slidenum">
              <a:rPr lang="en-US" smtClean="0"/>
              <a:pPr/>
              <a:t>‹#›</a:t>
            </a:fld>
            <a:endParaRPr lang="en-US" dirty="0">
              <a:solidFill>
                <a:srgbClr val="727172"/>
              </a:solidFill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58B9127-429B-E33E-EBD5-9BFEDDE7E54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E1D78E-5842-8D47-A1B3-74029A7054B3}" type="datetime1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5/15/23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5FF8AA1-2832-1CB4-620F-731BAA7A7FF8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Ziyuan Zhang</a:t>
            </a:r>
            <a:endParaRPr lang="en-US" dirty="0">
              <a:solidFill>
                <a:srgbClr val="7271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05" y="435614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6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6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_U_PP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228600"/>
            <a:ext cx="11582400" cy="64008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937" y="437444"/>
            <a:ext cx="9649953" cy="98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519" y="1600200"/>
            <a:ext cx="10856148" cy="47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05" y="435614"/>
            <a:ext cx="795528" cy="920496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EA01FA44-1DDF-90E4-01DE-D3B3C84DE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BA45D4-FC51-FACA-718C-EB19E3E47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727172"/>
              </a:solidFill>
            </a:endParaRPr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7DA37C3C-3BA4-591A-4AC5-6B0601402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0926F1-2BD7-4B05-9BE6-F34FBA8005D9}" type="slidenum">
              <a:rPr lang="en-US" smtClean="0"/>
              <a:pPr/>
              <a:t>‹#›</a:t>
            </a:fld>
            <a:endParaRPr lang="en-US" dirty="0">
              <a:solidFill>
                <a:srgbClr val="727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70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C7373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MUSES Status Report – Flavor Equilibration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11" y="3596776"/>
            <a:ext cx="7088889" cy="96252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Alford, Ziyuan Zhang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396C9E8-744C-ECC6-8E0B-759F5CBD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755" y="5702084"/>
            <a:ext cx="2763313" cy="9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71922-A934-F475-3547-48FAC4DC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26F1-2BD7-4B05-9BE6-F34FBA8005D9}" type="slidenum">
              <a:rPr lang="en-US" smtClean="0"/>
              <a:pPr/>
              <a:t>2</a:t>
            </a:fld>
            <a:endParaRPr lang="en-US" dirty="0">
              <a:solidFill>
                <a:srgbClr val="727172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C0A0586-8015-9FF4-6B38-C2AD90F07015}"/>
              </a:ext>
            </a:extLst>
          </p:cNvPr>
          <p:cNvSpPr txBox="1">
            <a:spLocks/>
          </p:cNvSpPr>
          <p:nvPr/>
        </p:nvSpPr>
        <p:spPr>
          <a:xfrm>
            <a:off x="622937" y="437444"/>
            <a:ext cx="9649953" cy="98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C7373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Neutron Star Mergers in the QCD Phase Diagram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27FEAC1-BA9B-232B-8CAD-1ED1FB0F7110}"/>
              </a:ext>
            </a:extLst>
          </p:cNvPr>
          <p:cNvSpPr txBox="1">
            <a:spLocks/>
          </p:cNvSpPr>
          <p:nvPr/>
        </p:nvSpPr>
        <p:spPr>
          <a:xfrm>
            <a:off x="609599" y="1391593"/>
            <a:ext cx="5486401" cy="513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mergers probe high density, low to intermediate temperature part of the QCD phase diagram.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mergers to study properties of dense matter. Mergers are dynamic, so equilibration is important.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code to calculate properties related to flavor equilibration.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181846-195C-4F19-93D3-8CEBC12CF883}"/>
              </a:ext>
            </a:extLst>
          </p:cNvPr>
          <p:cNvGrpSpPr/>
          <p:nvPr/>
        </p:nvGrpSpPr>
        <p:grpSpPr>
          <a:xfrm>
            <a:off x="6109338" y="1391594"/>
            <a:ext cx="5768644" cy="4799142"/>
            <a:chOff x="5583677" y="1391593"/>
            <a:chExt cx="5985386" cy="4964757"/>
          </a:xfrm>
        </p:grpSpPr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625776D5-603A-C79D-BDE8-449FD93A3202}"/>
                </a:ext>
              </a:extLst>
            </p:cNvPr>
            <p:cNvSpPr txBox="1">
              <a:spLocks/>
            </p:cNvSpPr>
            <p:nvPr/>
          </p:nvSpPr>
          <p:spPr>
            <a:xfrm>
              <a:off x="5996328" y="1515119"/>
              <a:ext cx="5386917" cy="39512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rgbClr val="6C7373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rgbClr val="6C7373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rgbClr val="6C7373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rgbClr val="6C7373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rgbClr val="6C7373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pic>
          <p:nvPicPr>
            <p:cNvPr id="3" name="Picture 2" descr="A picture containing text, screenshot, diagram&#10;&#10;Description automatically generated">
              <a:extLst>
                <a:ext uri="{FF2B5EF4-FFF2-40B4-BE49-F238E27FC236}">
                  <a16:creationId xmlns:a16="http://schemas.microsoft.com/office/drawing/2014/main" id="{B257867A-E05E-60EF-7235-127B8D9F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3677" y="1391593"/>
              <a:ext cx="5985386" cy="496475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F11812-CCBE-03B4-A1C1-8DC42FEA731C}"/>
                </a:ext>
              </a:extLst>
            </p:cNvPr>
            <p:cNvSpPr/>
            <p:nvPr/>
          </p:nvSpPr>
          <p:spPr>
            <a:xfrm>
              <a:off x="7587546" y="4786744"/>
              <a:ext cx="1640892" cy="803189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1000"/>
                  </a:schemeClr>
                </a:gs>
                <a:gs pos="96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  NSM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A494FC-A143-B67A-2F23-DEACF7E1648C}"/>
              </a:ext>
            </a:extLst>
          </p:cNvPr>
          <p:cNvSpPr txBox="1"/>
          <p:nvPr/>
        </p:nvSpPr>
        <p:spPr>
          <a:xfrm>
            <a:off x="8040643" y="619571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C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dirty="0">
                <a:solidFill>
                  <a:srgbClr val="6C73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2303.17021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C11F5E5-2F50-C0C1-B3D8-959ADC8A72A3}"/>
              </a:ext>
            </a:extLst>
          </p:cNvPr>
          <p:cNvSpPr/>
          <p:nvPr/>
        </p:nvSpPr>
        <p:spPr>
          <a:xfrm rot="8029350">
            <a:off x="9382247" y="4334146"/>
            <a:ext cx="605323" cy="347458"/>
          </a:xfrm>
          <a:prstGeom prst="rightArrow">
            <a:avLst>
              <a:gd name="adj1" fmla="val 50000"/>
              <a:gd name="adj2" fmla="val 624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2504E-4AFB-6848-6A94-28A47EE9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 Equilibration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95CECA1-3E09-A233-E04B-55FE79C2A0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9829" y="3766662"/>
                <a:ext cx="4354286" cy="8668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95CECA1-3E09-A233-E04B-55FE79C2A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9" y="3766662"/>
                <a:ext cx="4354286" cy="866898"/>
              </a:xfrm>
              <a:prstGeom prst="rect">
                <a:avLst/>
              </a:prstGeom>
              <a:blipFill>
                <a:blip r:embed="rId3"/>
                <a:stretch>
                  <a:fillRect l="-1453" t="-2899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53A8A-752C-6D08-532D-84B16C28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26F1-2BD7-4B05-9BE6-F34FBA8005D9}" type="slidenum">
              <a:rPr lang="en-US" smtClean="0"/>
              <a:pPr/>
              <a:t>3</a:t>
            </a:fld>
            <a:endParaRPr lang="en-US" dirty="0">
              <a:solidFill>
                <a:srgbClr val="727172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C06C351-45D6-C51D-1E9B-E4AD462779F0}"/>
              </a:ext>
            </a:extLst>
          </p:cNvPr>
          <p:cNvSpPr txBox="1">
            <a:spLocks/>
          </p:cNvSpPr>
          <p:nvPr/>
        </p:nvSpPr>
        <p:spPr>
          <a:xfrm>
            <a:off x="658519" y="2872063"/>
            <a:ext cx="5136107" cy="156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(nu-transparent regime for now)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169E0C1-29BB-69C4-D146-933119923E75}"/>
              </a:ext>
            </a:extLst>
          </p:cNvPr>
          <p:cNvSpPr txBox="1">
            <a:spLocks/>
          </p:cNvSpPr>
          <p:nvPr/>
        </p:nvSpPr>
        <p:spPr>
          <a:xfrm>
            <a:off x="7750919" y="1098785"/>
            <a:ext cx="2786777" cy="577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Flavor Equilibration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B7D409-A179-6B9A-13CE-33830D05C4AE}"/>
              </a:ext>
            </a:extLst>
          </p:cNvPr>
          <p:cNvSpPr txBox="1">
            <a:spLocks/>
          </p:cNvSpPr>
          <p:nvPr/>
        </p:nvSpPr>
        <p:spPr>
          <a:xfrm>
            <a:off x="658519" y="1442353"/>
            <a:ext cx="5136107" cy="132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density oscillations push proton fraction out of equilibrium, it is equilibrated by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B19F8D-F008-3CCE-25B9-B341819A828A}"/>
              </a:ext>
            </a:extLst>
          </p:cNvPr>
          <p:cNvGrpSpPr/>
          <p:nvPr/>
        </p:nvGrpSpPr>
        <p:grpSpPr>
          <a:xfrm>
            <a:off x="6621266" y="1461476"/>
            <a:ext cx="4732534" cy="4672585"/>
            <a:chOff x="972513" y="1237129"/>
            <a:chExt cx="4732534" cy="467258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7A56183-773F-6D41-A9FE-C4B9A4D65D84}"/>
                </a:ext>
              </a:extLst>
            </p:cNvPr>
            <p:cNvSpPr/>
            <p:nvPr/>
          </p:nvSpPr>
          <p:spPr>
            <a:xfrm>
              <a:off x="1798205" y="1858657"/>
              <a:ext cx="3617836" cy="2822656"/>
            </a:xfrm>
            <a:custGeom>
              <a:avLst/>
              <a:gdLst>
                <a:gd name="connsiteX0" fmla="*/ 0 w 951470"/>
                <a:gd name="connsiteY0" fmla="*/ 556054 h 556054"/>
                <a:gd name="connsiteX1" fmla="*/ 481913 w 951470"/>
                <a:gd name="connsiteY1" fmla="*/ 160638 h 556054"/>
                <a:gd name="connsiteX2" fmla="*/ 951470 w 951470"/>
                <a:gd name="connsiteY2" fmla="*/ 0 h 556054"/>
                <a:gd name="connsiteX3" fmla="*/ 951470 w 951470"/>
                <a:gd name="connsiteY3" fmla="*/ 0 h 55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470" h="556054">
                  <a:moveTo>
                    <a:pt x="0" y="556054"/>
                  </a:moveTo>
                  <a:cubicBezTo>
                    <a:pt x="161667" y="404684"/>
                    <a:pt x="323335" y="253314"/>
                    <a:pt x="481913" y="160638"/>
                  </a:cubicBezTo>
                  <a:cubicBezTo>
                    <a:pt x="640491" y="67962"/>
                    <a:pt x="951470" y="0"/>
                    <a:pt x="951470" y="0"/>
                  </a:cubicBezTo>
                  <a:lnTo>
                    <a:pt x="95147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27DDE41-BB33-FFCA-C4DE-8CFDADB9D382}"/>
                </a:ext>
              </a:extLst>
            </p:cNvPr>
            <p:cNvSpPr/>
            <p:nvPr/>
          </p:nvSpPr>
          <p:spPr>
            <a:xfrm>
              <a:off x="2588827" y="2162716"/>
              <a:ext cx="1958224" cy="1552360"/>
            </a:xfrm>
            <a:custGeom>
              <a:avLst/>
              <a:gdLst>
                <a:gd name="connsiteX0" fmla="*/ 0 w 1689904"/>
                <a:gd name="connsiteY0" fmla="*/ 1446835 h 1446835"/>
                <a:gd name="connsiteX1" fmla="*/ 798653 w 1689904"/>
                <a:gd name="connsiteY1" fmla="*/ 625033 h 1446835"/>
                <a:gd name="connsiteX2" fmla="*/ 1689904 w 1689904"/>
                <a:gd name="connsiteY2" fmla="*/ 0 h 1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904" h="1446835">
                  <a:moveTo>
                    <a:pt x="0" y="1446835"/>
                  </a:moveTo>
                  <a:cubicBezTo>
                    <a:pt x="258501" y="1156503"/>
                    <a:pt x="517002" y="866172"/>
                    <a:pt x="798653" y="625033"/>
                  </a:cubicBezTo>
                  <a:cubicBezTo>
                    <a:pt x="1080304" y="383894"/>
                    <a:pt x="1385104" y="191947"/>
                    <a:pt x="1689904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F4EEC4-8454-4D5F-A976-64E724C416C7}"/>
                </a:ext>
              </a:extLst>
            </p:cNvPr>
            <p:cNvGrpSpPr/>
            <p:nvPr/>
          </p:nvGrpSpPr>
          <p:grpSpPr>
            <a:xfrm>
              <a:off x="1308608" y="1379736"/>
              <a:ext cx="4396439" cy="4098527"/>
              <a:chOff x="543697" y="1062683"/>
              <a:chExt cx="4399006" cy="438912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D24CD20-8E45-AE64-24CB-C0F937BDA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97" y="5436973"/>
                <a:ext cx="43990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7982921-F6F5-A7D4-CF51-2479F45D8A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172" y="1062683"/>
                <a:ext cx="0" cy="4389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AD7BE1-BBF2-4C22-6D92-D969DB58BAEC}"/>
                </a:ext>
              </a:extLst>
            </p:cNvPr>
            <p:cNvGrpSpPr/>
            <p:nvPr/>
          </p:nvGrpSpPr>
          <p:grpSpPr>
            <a:xfrm>
              <a:off x="2577509" y="3733507"/>
              <a:ext cx="2141325" cy="1657"/>
              <a:chOff x="2232605" y="3426603"/>
              <a:chExt cx="1801520" cy="1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438C2F-0F23-5CA1-2817-A3B88770F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2605" y="3426603"/>
                <a:ext cx="1801520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344B9E6-A568-B5EE-43E2-EEB293C1C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4566" y="3426616"/>
                <a:ext cx="54401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B603446-9013-1E1C-93FE-1D433C14B350}"/>
                </a:ext>
              </a:extLst>
            </p:cNvPr>
            <p:cNvSpPr/>
            <p:nvPr/>
          </p:nvSpPr>
          <p:spPr>
            <a:xfrm>
              <a:off x="3080349" y="2504661"/>
              <a:ext cx="852958" cy="705678"/>
            </a:xfrm>
            <a:custGeom>
              <a:avLst/>
              <a:gdLst>
                <a:gd name="connsiteX0" fmla="*/ 0 w 1689904"/>
                <a:gd name="connsiteY0" fmla="*/ 1446835 h 1446835"/>
                <a:gd name="connsiteX1" fmla="*/ 798653 w 1689904"/>
                <a:gd name="connsiteY1" fmla="*/ 625033 h 1446835"/>
                <a:gd name="connsiteX2" fmla="*/ 1689904 w 1689904"/>
                <a:gd name="connsiteY2" fmla="*/ 0 h 1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904" h="1446835">
                  <a:moveTo>
                    <a:pt x="0" y="1446835"/>
                  </a:moveTo>
                  <a:cubicBezTo>
                    <a:pt x="258501" y="1156503"/>
                    <a:pt x="517002" y="866172"/>
                    <a:pt x="798653" y="625033"/>
                  </a:cubicBezTo>
                  <a:cubicBezTo>
                    <a:pt x="1080304" y="383894"/>
                    <a:pt x="1385104" y="191947"/>
                    <a:pt x="1689904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headEnd type="stealth" w="lg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FEF5B7-0490-6682-2B4C-AFB35FE04D09}"/>
                </a:ext>
              </a:extLst>
            </p:cNvPr>
            <p:cNvSpPr/>
            <p:nvPr/>
          </p:nvSpPr>
          <p:spPr>
            <a:xfrm rot="3339170">
              <a:off x="3251750" y="1634208"/>
              <a:ext cx="660400" cy="2578198"/>
            </a:xfrm>
            <a:prstGeom prst="ellipse">
              <a:avLst/>
            </a:prstGeom>
            <a:noFill/>
            <a:ln w="22225">
              <a:solidFill>
                <a:srgbClr val="13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978F9F-9A43-2423-F898-DE33AB67966E}"/>
                </a:ext>
              </a:extLst>
            </p:cNvPr>
            <p:cNvSpPr/>
            <p:nvPr/>
          </p:nvSpPr>
          <p:spPr>
            <a:xfrm>
              <a:off x="4627534" y="2199029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F757DA8-3842-1750-BF34-F9BA52FBDED5}"/>
                </a:ext>
              </a:extLst>
            </p:cNvPr>
            <p:cNvSpPr/>
            <p:nvPr/>
          </p:nvSpPr>
          <p:spPr>
            <a:xfrm>
              <a:off x="2546454" y="3688262"/>
              <a:ext cx="64008" cy="64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0DE8F66-05A8-F376-DEB2-D3B5A0AA0315}"/>
                </a:ext>
              </a:extLst>
            </p:cNvPr>
            <p:cNvCxnSpPr/>
            <p:nvPr/>
          </p:nvCxnSpPr>
          <p:spPr>
            <a:xfrm flipH="1">
              <a:off x="2904137" y="2342635"/>
              <a:ext cx="605642" cy="445085"/>
            </a:xfrm>
            <a:prstGeom prst="straightConnector1">
              <a:avLst/>
            </a:prstGeom>
            <a:ln>
              <a:solidFill>
                <a:srgbClr val="13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ABB6880-03E4-08FB-3790-659D9BE2421F}"/>
                </a:ext>
              </a:extLst>
            </p:cNvPr>
            <p:cNvCxnSpPr/>
            <p:nvPr/>
          </p:nvCxnSpPr>
          <p:spPr>
            <a:xfrm flipH="1">
              <a:off x="3768884" y="3017663"/>
              <a:ext cx="605642" cy="445085"/>
            </a:xfrm>
            <a:prstGeom prst="straightConnector1">
              <a:avLst/>
            </a:prstGeom>
            <a:ln>
              <a:solidFill>
                <a:srgbClr val="1300FF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706316-43F5-1BC0-91B8-9462D0CA5113}"/>
                </a:ext>
              </a:extLst>
            </p:cNvPr>
            <p:cNvSpPr txBox="1"/>
            <p:nvPr/>
          </p:nvSpPr>
          <p:spPr>
            <a:xfrm rot="19412270">
              <a:off x="2678268" y="2299388"/>
              <a:ext cx="9737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3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decompress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06A92B-66E8-CED1-431F-99039A12DEC3}"/>
                </a:ext>
              </a:extLst>
            </p:cNvPr>
            <p:cNvSpPr txBox="1"/>
            <p:nvPr/>
          </p:nvSpPr>
          <p:spPr>
            <a:xfrm rot="19412270">
              <a:off x="3737914" y="3111269"/>
              <a:ext cx="9737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3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B93A54-EF6E-20AE-EA48-1A4AAE010003}"/>
                </a:ext>
              </a:extLst>
            </p:cNvPr>
            <p:cNvSpPr txBox="1"/>
            <p:nvPr/>
          </p:nvSpPr>
          <p:spPr>
            <a:xfrm>
              <a:off x="3161282" y="5540382"/>
              <a:ext cx="1213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920F8D-516B-EE4F-3ECA-39A108F8D872}"/>
                </a:ext>
              </a:extLst>
            </p:cNvPr>
            <p:cNvSpPr txBox="1"/>
            <p:nvPr/>
          </p:nvSpPr>
          <p:spPr>
            <a:xfrm rot="16200000">
              <a:off x="-336114" y="2545756"/>
              <a:ext cx="2986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Proton Fraction </a:t>
              </a:r>
            </a:p>
          </p:txBody>
        </p:sp>
      </p:grp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D087871F-8D43-B9AA-0437-842FAD9B5B5F}"/>
              </a:ext>
            </a:extLst>
          </p:cNvPr>
          <p:cNvSpPr txBox="1">
            <a:spLocks/>
          </p:cNvSpPr>
          <p:nvPr/>
        </p:nvSpPr>
        <p:spPr>
          <a:xfrm>
            <a:off x="658519" y="4624971"/>
            <a:ext cx="5136107" cy="1173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Flavor equilibration can affect mergers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bulk viscosity)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3EEC2B-7425-C686-4057-63A7ADA52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520" y="1600200"/>
                <a:ext cx="5210940" cy="477802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</a:p>
              <a:p>
                <a:pPr lvl="1"/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nucleon dispersion relations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</a:p>
              <a:p>
                <a:pPr lvl="1"/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Urca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Flavor equilibration information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eq. charge fraction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eq. isospin chem. pot.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relaxation rate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static bulk viscosity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𝑑𝑎𝑚𝑝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damping time</a:t>
                </a:r>
              </a:p>
              <a:p>
                <a:pPr lvl="2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3EEC2B-7425-C686-4057-63A7ADA52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520" y="1600200"/>
                <a:ext cx="5210940" cy="4778022"/>
              </a:xfrm>
              <a:blipFill>
                <a:blip r:embed="rId3"/>
                <a:stretch>
                  <a:fillRect l="-1942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980DC39-94D9-5BC6-2B82-DF4D30AC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9F6EE-EA82-2DBA-B0E6-B81C721A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26F1-2BD7-4B05-9BE6-F34FBA8005D9}" type="slidenum">
              <a:rPr lang="en-US" smtClean="0"/>
              <a:pPr/>
              <a:t>4</a:t>
            </a:fld>
            <a:endParaRPr lang="en-US" dirty="0">
              <a:solidFill>
                <a:srgbClr val="727172"/>
              </a:solidFill>
            </a:endParaRPr>
          </a:p>
        </p:txBody>
      </p:sp>
      <p:pic>
        <p:nvPicPr>
          <p:cNvPr id="6" name="Picture 5" descr="A diagram of a flowchart&#10;&#10;Description automatically generated with low confidence">
            <a:extLst>
              <a:ext uri="{FF2B5EF4-FFF2-40B4-BE49-F238E27FC236}">
                <a16:creationId xmlns:a16="http://schemas.microsoft.com/office/drawing/2014/main" id="{B913A53A-B862-9CFB-E001-2853E961F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538" y="379333"/>
            <a:ext cx="5793336" cy="59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EEC2B-7425-C686-4057-63A7ADA5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20" y="1417637"/>
            <a:ext cx="5437480" cy="496058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OpenAPI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specification specifies the requirements for the input and output files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/input/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eos.yaml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/input/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config.yaml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(let user specify parameters)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/output/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Urca_rate.yaml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(tabulates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/output/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flavor_equilibration.yaml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(tabulates flavor equilibration related information)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0DC39-94D9-5BC6-2B82-DF4D30AC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(for Users)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9F6EE-EA82-2DBA-B0E6-B81C721A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26F1-2BD7-4B05-9BE6-F34FBA8005D9}" type="slidenum">
              <a:rPr lang="en-US" smtClean="0"/>
              <a:pPr/>
              <a:t>5</a:t>
            </a:fld>
            <a:endParaRPr lang="en-US" dirty="0">
              <a:solidFill>
                <a:srgbClr val="72717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4">
                <a:extLst>
                  <a:ext uri="{FF2B5EF4-FFF2-40B4-BE49-F238E27FC236}">
                    <a16:creationId xmlns:a16="http://schemas.microsoft.com/office/drawing/2014/main" id="{4A8EFB50-5668-43BA-F059-7E2DC407D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527359"/>
                  </p:ext>
                </p:extLst>
              </p:nvPr>
            </p:nvGraphicFramePr>
            <p:xfrm>
              <a:off x="5800933" y="2881937"/>
              <a:ext cx="6050640" cy="386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20">
                      <a:extLst>
                        <a:ext uri="{9D8B030D-6E8A-4147-A177-3AD203B41FA5}">
                          <a16:colId xmlns:a16="http://schemas.microsoft.com/office/drawing/2014/main" val="1955736014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293863165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4198399591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2358234201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1133053996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4250788377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1729171338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909962382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2675470287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623179702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971807246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4723549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6C737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2090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4">
                <a:extLst>
                  <a:ext uri="{FF2B5EF4-FFF2-40B4-BE49-F238E27FC236}">
                    <a16:creationId xmlns:a16="http://schemas.microsoft.com/office/drawing/2014/main" id="{4A8EFB50-5668-43BA-F059-7E2DC407D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527359"/>
                  </p:ext>
                </p:extLst>
              </p:nvPr>
            </p:nvGraphicFramePr>
            <p:xfrm>
              <a:off x="5800933" y="2881937"/>
              <a:ext cx="6050640" cy="386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20">
                      <a:extLst>
                        <a:ext uri="{9D8B030D-6E8A-4147-A177-3AD203B41FA5}">
                          <a16:colId xmlns:a16="http://schemas.microsoft.com/office/drawing/2014/main" val="1955736014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293863165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4198399591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2358234201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1133053996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4250788377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1729171338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909962382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2675470287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623179702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971807246"/>
                        </a:ext>
                      </a:extLst>
                    </a:gridCol>
                    <a:gridCol w="504220">
                      <a:extLst>
                        <a:ext uri="{9D8B030D-6E8A-4147-A177-3AD203B41FA5}">
                          <a16:colId xmlns:a16="http://schemas.microsoft.com/office/drawing/2014/main" val="3472354956"/>
                        </a:ext>
                      </a:extLst>
                    </a:gridCol>
                  </a:tblGrid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10975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9975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8975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7692" r="-820513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7500" r="-70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7500" r="-60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7500" r="-50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7500" r="-40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500" r="-30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0513" r="-207692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5000" r="-1025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5000" r="-2500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090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74FDB5D-56B5-9F10-0809-650BB525D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403598"/>
                  </p:ext>
                </p:extLst>
              </p:nvPr>
            </p:nvGraphicFramePr>
            <p:xfrm>
              <a:off x="5800933" y="4234936"/>
              <a:ext cx="2028920" cy="385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7230">
                      <a:extLst>
                        <a:ext uri="{9D8B030D-6E8A-4147-A177-3AD203B41FA5}">
                          <a16:colId xmlns:a16="http://schemas.microsoft.com/office/drawing/2014/main" val="1955736014"/>
                        </a:ext>
                      </a:extLst>
                    </a:gridCol>
                    <a:gridCol w="507230">
                      <a:extLst>
                        <a:ext uri="{9D8B030D-6E8A-4147-A177-3AD203B41FA5}">
                          <a16:colId xmlns:a16="http://schemas.microsoft.com/office/drawing/2014/main" val="3293863165"/>
                        </a:ext>
                      </a:extLst>
                    </a:gridCol>
                    <a:gridCol w="507230">
                      <a:extLst>
                        <a:ext uri="{9D8B030D-6E8A-4147-A177-3AD203B41FA5}">
                          <a16:colId xmlns:a16="http://schemas.microsoft.com/office/drawing/2014/main" val="4198399591"/>
                        </a:ext>
                      </a:extLst>
                    </a:gridCol>
                    <a:gridCol w="507230">
                      <a:extLst>
                        <a:ext uri="{9D8B030D-6E8A-4147-A177-3AD203B41FA5}">
                          <a16:colId xmlns:a16="http://schemas.microsoft.com/office/drawing/2014/main" val="23582342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6C737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2090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74FDB5D-56B5-9F10-0809-650BB525D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403598"/>
                  </p:ext>
                </p:extLst>
              </p:nvPr>
            </p:nvGraphicFramePr>
            <p:xfrm>
              <a:off x="5800933" y="4234936"/>
              <a:ext cx="2028920" cy="385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7230">
                      <a:extLst>
                        <a:ext uri="{9D8B030D-6E8A-4147-A177-3AD203B41FA5}">
                          <a16:colId xmlns:a16="http://schemas.microsoft.com/office/drawing/2014/main" val="1955736014"/>
                        </a:ext>
                      </a:extLst>
                    </a:gridCol>
                    <a:gridCol w="507230">
                      <a:extLst>
                        <a:ext uri="{9D8B030D-6E8A-4147-A177-3AD203B41FA5}">
                          <a16:colId xmlns:a16="http://schemas.microsoft.com/office/drawing/2014/main" val="3293863165"/>
                        </a:ext>
                      </a:extLst>
                    </a:gridCol>
                    <a:gridCol w="507230">
                      <a:extLst>
                        <a:ext uri="{9D8B030D-6E8A-4147-A177-3AD203B41FA5}">
                          <a16:colId xmlns:a16="http://schemas.microsoft.com/office/drawing/2014/main" val="4198399591"/>
                        </a:ext>
                      </a:extLst>
                    </a:gridCol>
                    <a:gridCol w="507230">
                      <a:extLst>
                        <a:ext uri="{9D8B030D-6E8A-4147-A177-3AD203B41FA5}">
                          <a16:colId xmlns:a16="http://schemas.microsoft.com/office/drawing/2014/main" val="2358234201"/>
                        </a:ext>
                      </a:extLst>
                    </a:gridCol>
                  </a:tblGrid>
                  <a:tr h="385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226" r="-305000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7561" t="-3226" r="-197561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500" t="-3226" r="-102500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2500" t="-3226" r="-2500" b="-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090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4">
                <a:extLst>
                  <a:ext uri="{FF2B5EF4-FFF2-40B4-BE49-F238E27FC236}">
                    <a16:creationId xmlns:a16="http://schemas.microsoft.com/office/drawing/2014/main" id="{F464AA31-C80E-6C64-A85C-D57E153243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224747"/>
                  </p:ext>
                </p:extLst>
              </p:nvPr>
            </p:nvGraphicFramePr>
            <p:xfrm>
              <a:off x="5800933" y="5246878"/>
              <a:ext cx="5064990" cy="386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3570">
                      <a:extLst>
                        <a:ext uri="{9D8B030D-6E8A-4147-A177-3AD203B41FA5}">
                          <a16:colId xmlns:a16="http://schemas.microsoft.com/office/drawing/2014/main" val="1955736014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3293863165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4198399591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2358234201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1133053996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4250788377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17291713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6C737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6C737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𝑠𝑡𝑎𝑡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6C7373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𝑑𝑎𝑚𝑝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>
                            <a:solidFill>
                              <a:srgbClr val="6C737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2090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4">
                <a:extLst>
                  <a:ext uri="{FF2B5EF4-FFF2-40B4-BE49-F238E27FC236}">
                    <a16:creationId xmlns:a16="http://schemas.microsoft.com/office/drawing/2014/main" id="{F464AA31-C80E-6C64-A85C-D57E153243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224747"/>
                  </p:ext>
                </p:extLst>
              </p:nvPr>
            </p:nvGraphicFramePr>
            <p:xfrm>
              <a:off x="5800933" y="5246878"/>
              <a:ext cx="5064990" cy="386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3570">
                      <a:extLst>
                        <a:ext uri="{9D8B030D-6E8A-4147-A177-3AD203B41FA5}">
                          <a16:colId xmlns:a16="http://schemas.microsoft.com/office/drawing/2014/main" val="1955736014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3293863165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4198399591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2358234201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1133053996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4250788377"/>
                        </a:ext>
                      </a:extLst>
                    </a:gridCol>
                    <a:gridCol w="723570">
                      <a:extLst>
                        <a:ext uri="{9D8B030D-6E8A-4147-A177-3AD203B41FA5}">
                          <a16:colId xmlns:a16="http://schemas.microsoft.com/office/drawing/2014/main" val="1729171338"/>
                        </a:ext>
                      </a:extLst>
                    </a:gridCol>
                  </a:tblGrid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226" r="-60350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3226" r="-50350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3226" r="-40350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4828" t="-3226" r="-29655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754" t="-3226" r="-20175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1754" t="-3226" r="-10175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01754" t="-3226" r="-1754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0905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82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EEC2B-7425-C686-4057-63A7ADA5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19" y="1417637"/>
            <a:ext cx="10910543" cy="496058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containerized the module using Docker (with all dependencies packed up). Should be platform-independent.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easiest way for a user to run the module: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0DC39-94D9-5BC6-2B82-DF4D30AC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 and User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9F6EE-EA82-2DBA-B0E6-B81C721A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26F1-2BD7-4B05-9BE6-F34FBA8005D9}" type="slidenum">
              <a:rPr lang="en-US" smtClean="0"/>
              <a:pPr/>
              <a:t>6</a:t>
            </a:fld>
            <a:endParaRPr lang="en-US" dirty="0">
              <a:solidFill>
                <a:srgbClr val="727172"/>
              </a:solidFill>
            </a:endParaRP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7874B92-02F8-18EC-CCAF-DDA6A4FC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08" y="2892300"/>
            <a:ext cx="7450611" cy="3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71922-A934-F475-3547-48FAC4DC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26F1-2BD7-4B05-9BE6-F34FBA8005D9}" type="slidenum">
              <a:rPr lang="en-US" smtClean="0"/>
              <a:pPr/>
              <a:t>7</a:t>
            </a:fld>
            <a:endParaRPr lang="en-US" dirty="0">
              <a:solidFill>
                <a:srgbClr val="727172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C0A0586-8015-9FF4-6B38-C2AD90F07015}"/>
              </a:ext>
            </a:extLst>
          </p:cNvPr>
          <p:cNvSpPr txBox="1">
            <a:spLocks/>
          </p:cNvSpPr>
          <p:nvPr/>
        </p:nvSpPr>
        <p:spPr>
          <a:xfrm>
            <a:off x="622937" y="437444"/>
            <a:ext cx="9649953" cy="980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C7373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– Flavor Equilibration Module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627FEAC1-BA9B-232B-8CAD-1ED1FB0F7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1391593"/>
                <a:ext cx="10773646" cy="51385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b="0" i="0" kern="1200">
                    <a:solidFill>
                      <a:srgbClr val="6C7373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Purpose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code to calculate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Urca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rates and flavor equilibration related dense matter properties.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Status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Completed Python code that can calculate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Urca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rates, equilibrium charge fraction, relaxation rates, susceptibilities, bulk viscosity, damping time.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Containerized the module using Docker. Working on integration to the calculation engine.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Writing a paper on flavor equilibration using the module code.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Investigated Gaussian process interpolation as a better interpolator.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Plans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expansions of the functionality.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matter, neutrino-trapped regime,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Urca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rates with arbitrary neutrino distribution function, etc.).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usage of Gaussian process interpolation for MUSES.</a:t>
                </a:r>
              </a:p>
            </p:txBody>
          </p:sp>
        </mc:Choice>
        <mc:Fallback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627FEAC1-BA9B-232B-8CAD-1ED1FB0F7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391593"/>
                <a:ext cx="10773646" cy="5138515"/>
              </a:xfrm>
              <a:prstGeom prst="rect">
                <a:avLst/>
              </a:prstGeom>
              <a:blipFill>
                <a:blip r:embed="rId2"/>
                <a:stretch>
                  <a:fillRect l="-824" t="-2463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25776D5-603A-C79D-BDE8-449FD93A3202}"/>
              </a:ext>
            </a:extLst>
          </p:cNvPr>
          <p:cNvSpPr txBox="1">
            <a:spLocks/>
          </p:cNvSpPr>
          <p:nvPr/>
        </p:nvSpPr>
        <p:spPr>
          <a:xfrm>
            <a:off x="5996328" y="1515119"/>
            <a:ext cx="5386917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97E456-5BD1-A3EC-70C5-A383B50C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0AAB38-679A-7D6F-7980-27398F57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11DF-F42B-FD47-F94F-4B9DA525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926F1-2BD7-4B05-9BE6-F34FBA8005D9}" type="slidenum">
              <a:rPr lang="en-US" smtClean="0"/>
              <a:pPr/>
              <a:t>8</a:t>
            </a:fld>
            <a:endParaRPr lang="en-US" dirty="0">
              <a:solidFill>
                <a:srgbClr val="727172"/>
              </a:solidFill>
            </a:endParaRPr>
          </a:p>
        </p:txBody>
      </p:sp>
      <p:pic>
        <p:nvPicPr>
          <p:cNvPr id="5" name="Picture 4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AFCC91C2-8EDB-CC4D-1120-A7921CEC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718" y="390426"/>
            <a:ext cx="4906075" cy="59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16833</TotalTime>
  <Words>468</Words>
  <Application>Microsoft Macintosh PowerPoint</Application>
  <PresentationFormat>Widescreen</PresentationFormat>
  <Paragraphs>95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Rockwell</vt:lpstr>
      <vt:lpstr>Times New Roman</vt:lpstr>
      <vt:lpstr>Office Theme</vt:lpstr>
      <vt:lpstr>MUSES Status Report – Flavor Equilibration Module</vt:lpstr>
      <vt:lpstr>PowerPoint Presentation</vt:lpstr>
      <vt:lpstr>Flavor Equilibration</vt:lpstr>
      <vt:lpstr>Structure of the Module</vt:lpstr>
      <vt:lpstr>Format (for Users)</vt:lpstr>
      <vt:lpstr>Containerization and User Instructions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Zhang, Ziyuan</cp:lastModifiedBy>
  <cp:revision>276</cp:revision>
  <dcterms:created xsi:type="dcterms:W3CDTF">2013-07-09T17:46:55Z</dcterms:created>
  <dcterms:modified xsi:type="dcterms:W3CDTF">2023-05-16T15:26:22Z</dcterms:modified>
</cp:coreProperties>
</file>